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4"/>
  </p:notesMasterIdLst>
  <p:sldIdLst>
    <p:sldId id="256" r:id="rId2"/>
    <p:sldId id="257" r:id="rId3"/>
    <p:sldId id="259" r:id="rId4"/>
    <p:sldId id="387" r:id="rId5"/>
    <p:sldId id="391" r:id="rId6"/>
    <p:sldId id="392" r:id="rId7"/>
    <p:sldId id="393" r:id="rId8"/>
    <p:sldId id="394" r:id="rId9"/>
    <p:sldId id="395" r:id="rId10"/>
    <p:sldId id="421" r:id="rId11"/>
    <p:sldId id="396" r:id="rId12"/>
    <p:sldId id="397" r:id="rId13"/>
    <p:sldId id="398" r:id="rId14"/>
    <p:sldId id="399" r:id="rId15"/>
    <p:sldId id="400" r:id="rId16"/>
    <p:sldId id="401" r:id="rId17"/>
    <p:sldId id="402" r:id="rId18"/>
    <p:sldId id="403" r:id="rId19"/>
    <p:sldId id="404" r:id="rId20"/>
    <p:sldId id="405" r:id="rId21"/>
    <p:sldId id="406" r:id="rId22"/>
    <p:sldId id="420" r:id="rId23"/>
    <p:sldId id="369" r:id="rId24"/>
    <p:sldId id="355" r:id="rId25"/>
    <p:sldId id="357" r:id="rId26"/>
    <p:sldId id="358" r:id="rId27"/>
    <p:sldId id="359" r:id="rId28"/>
    <p:sldId id="360" r:id="rId29"/>
    <p:sldId id="362" r:id="rId30"/>
    <p:sldId id="363" r:id="rId31"/>
    <p:sldId id="365" r:id="rId32"/>
    <p:sldId id="366" r:id="rId33"/>
    <p:sldId id="367" r:id="rId34"/>
    <p:sldId id="407" r:id="rId35"/>
    <p:sldId id="368" r:id="rId36"/>
    <p:sldId id="370" r:id="rId37"/>
    <p:sldId id="371" r:id="rId38"/>
    <p:sldId id="372" r:id="rId39"/>
    <p:sldId id="373" r:id="rId40"/>
    <p:sldId id="374" r:id="rId41"/>
    <p:sldId id="335" r:id="rId42"/>
    <p:sldId id="336" r:id="rId43"/>
    <p:sldId id="337" r:id="rId44"/>
    <p:sldId id="338" r:id="rId45"/>
    <p:sldId id="339" r:id="rId46"/>
    <p:sldId id="340" r:id="rId47"/>
    <p:sldId id="388" r:id="rId48"/>
    <p:sldId id="263" r:id="rId49"/>
    <p:sldId id="389" r:id="rId50"/>
    <p:sldId id="264" r:id="rId51"/>
    <p:sldId id="341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265" r:id="rId65"/>
    <p:sldId id="390" r:id="rId66"/>
    <p:sldId id="267" r:id="rId67"/>
    <p:sldId id="422" r:id="rId68"/>
    <p:sldId id="408" r:id="rId69"/>
    <p:sldId id="425" r:id="rId70"/>
    <p:sldId id="426" r:id="rId71"/>
    <p:sldId id="427" r:id="rId72"/>
    <p:sldId id="428" r:id="rId73"/>
    <p:sldId id="429" r:id="rId74"/>
    <p:sldId id="430" r:id="rId75"/>
    <p:sldId id="431" r:id="rId76"/>
    <p:sldId id="432" r:id="rId77"/>
    <p:sldId id="433" r:id="rId78"/>
    <p:sldId id="268" r:id="rId79"/>
    <p:sldId id="320" r:id="rId80"/>
    <p:sldId id="298" r:id="rId81"/>
    <p:sldId id="299" r:id="rId82"/>
    <p:sldId id="321" r:id="rId83"/>
    <p:sldId id="300" r:id="rId84"/>
    <p:sldId id="412" r:id="rId85"/>
    <p:sldId id="413" r:id="rId86"/>
    <p:sldId id="301" r:id="rId87"/>
    <p:sldId id="302" r:id="rId88"/>
    <p:sldId id="303" r:id="rId89"/>
    <p:sldId id="416" r:id="rId90"/>
    <p:sldId id="417" r:id="rId91"/>
    <p:sldId id="304" r:id="rId92"/>
    <p:sldId id="409" r:id="rId93"/>
    <p:sldId id="305" r:id="rId94"/>
    <p:sldId id="410" r:id="rId95"/>
    <p:sldId id="411" r:id="rId96"/>
    <p:sldId id="306" r:id="rId97"/>
    <p:sldId id="423" r:id="rId98"/>
    <p:sldId id="275" r:id="rId99"/>
    <p:sldId id="424" r:id="rId100"/>
    <p:sldId id="261" r:id="rId101"/>
    <p:sldId id="328" r:id="rId102"/>
    <p:sldId id="329" r:id="rId103"/>
    <p:sldId id="330" r:id="rId104"/>
    <p:sldId id="331" r:id="rId105"/>
    <p:sldId id="332" r:id="rId106"/>
    <p:sldId id="333" r:id="rId107"/>
    <p:sldId id="334" r:id="rId108"/>
    <p:sldId id="286" r:id="rId109"/>
    <p:sldId id="322" r:id="rId110"/>
    <p:sldId id="323" r:id="rId111"/>
    <p:sldId id="324" r:id="rId112"/>
    <p:sldId id="325" r:id="rId113"/>
    <p:sldId id="326" r:id="rId114"/>
    <p:sldId id="327" r:id="rId115"/>
    <p:sldId id="269" r:id="rId116"/>
    <p:sldId id="270" r:id="rId117"/>
    <p:sldId id="419" r:id="rId118"/>
    <p:sldId id="266" r:id="rId119"/>
    <p:sldId id="418" r:id="rId120"/>
    <p:sldId id="271" r:id="rId121"/>
    <p:sldId id="272" r:id="rId122"/>
    <p:sldId id="258" r:id="rId12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6296"/>
  </p:normalViewPr>
  <p:slideViewPr>
    <p:cSldViewPr snapToGrid="0">
      <p:cViewPr varScale="1">
        <p:scale>
          <a:sx n="127" d="100"/>
          <a:sy n="127" d="100"/>
        </p:scale>
        <p:origin x="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7D913F-94BC-8243-8847-E8912A50EB49}" type="doc">
      <dgm:prSet loTypeId="urn:microsoft.com/office/officeart/2005/8/layout/cycle7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7D0BAAE-5B0B-3545-A767-5128065DADE9}">
      <dgm:prSet phldrT="[Texto]" custT="1"/>
      <dgm:spPr>
        <a:xfrm>
          <a:off x="2532312" y="1422"/>
          <a:ext cx="2317831" cy="1158915"/>
        </a:xfrm>
        <a:prstGeom prst="roundRect">
          <a:avLst>
            <a:gd name="adj" fmla="val 10000"/>
          </a:avLst>
        </a:prstGeom>
        <a:solidFill>
          <a:srgbClr val="AFD2C8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ES" sz="2400" b="1" dirty="0">
              <a:solidFill>
                <a:srgbClr val="147874"/>
              </a:solidFill>
              <a:latin typeface="Arial"/>
              <a:ea typeface="Arial Unicode MS"/>
              <a:cs typeface="+mn-cs"/>
            </a:rPr>
            <a:t>LEVES</a:t>
          </a:r>
        </a:p>
        <a:p>
          <a:pPr>
            <a:buNone/>
          </a:pPr>
          <a:r>
            <a:rPr lang="es-ES" sz="1800" b="1" dirty="0">
              <a:solidFill>
                <a:srgbClr val="FF0000"/>
              </a:solidFill>
              <a:latin typeface="Arial"/>
              <a:ea typeface="Arial Unicode MS"/>
              <a:cs typeface="+mn-cs"/>
            </a:rPr>
            <a:t>77%</a:t>
          </a:r>
        </a:p>
      </dgm:t>
    </dgm:pt>
    <dgm:pt modelId="{4BC6F093-0BE9-A145-93D5-46079DF0C312}" type="parTrans" cxnId="{2D999473-837A-D140-B58B-19831EA357DB}">
      <dgm:prSet/>
      <dgm:spPr/>
      <dgm:t>
        <a:bodyPr/>
        <a:lstStyle/>
        <a:p>
          <a:endParaRPr lang="es-ES"/>
        </a:p>
      </dgm:t>
    </dgm:pt>
    <dgm:pt modelId="{9A00FFAB-0297-624F-81FC-422B907CE590}" type="sibTrans" cxnId="{2D999473-837A-D140-B58B-19831EA357DB}">
      <dgm:prSet/>
      <dgm:spPr>
        <a:xfrm rot="3600000">
          <a:off x="4044151" y="2035668"/>
          <a:ext cx="1208182" cy="405620"/>
        </a:xfrm>
        <a:prstGeom prst="leftRightArrow">
          <a:avLst>
            <a:gd name="adj1" fmla="val 60000"/>
            <a:gd name="adj2" fmla="val 50000"/>
          </a:avLst>
        </a:prstGeom>
        <a:solidFill>
          <a:srgbClr val="AFD2C8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s-ES">
            <a:solidFill>
              <a:sysClr val="window" lastClr="FFFFFF"/>
            </a:solidFill>
            <a:latin typeface="Arial"/>
            <a:ea typeface="Arial Unicode MS"/>
            <a:cs typeface="+mn-cs"/>
          </a:endParaRPr>
        </a:p>
      </dgm:t>
    </dgm:pt>
    <dgm:pt modelId="{17424E25-9EB9-9240-8B86-0EF9F22D0A8A}">
      <dgm:prSet phldrT="[Texto]" custT="1"/>
      <dgm:spPr>
        <a:xfrm>
          <a:off x="4446341" y="3316619"/>
          <a:ext cx="2317831" cy="1158915"/>
        </a:xfrm>
        <a:prstGeom prst="roundRect">
          <a:avLst>
            <a:gd name="adj" fmla="val 10000"/>
          </a:avLst>
        </a:prstGeom>
        <a:solidFill>
          <a:srgbClr val="AFD2C8">
            <a:hueOff val="1314299"/>
            <a:satOff val="23500"/>
            <a:lumOff val="49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ES" sz="2400" b="1" dirty="0">
              <a:solidFill>
                <a:srgbClr val="FFC000"/>
              </a:solidFill>
              <a:latin typeface="Arial"/>
              <a:ea typeface="Arial Unicode MS"/>
              <a:cs typeface="+mn-cs"/>
            </a:rPr>
            <a:t>MODERADAS</a:t>
          </a:r>
        </a:p>
        <a:p>
          <a:pPr>
            <a:buNone/>
          </a:pPr>
          <a:r>
            <a:rPr lang="es-ES" sz="1800" b="1" dirty="0">
              <a:solidFill>
                <a:srgbClr val="FF0000"/>
              </a:solidFill>
              <a:latin typeface="Arial"/>
              <a:ea typeface="Arial Unicode MS"/>
              <a:cs typeface="+mn-cs"/>
            </a:rPr>
            <a:t>21%</a:t>
          </a:r>
        </a:p>
      </dgm:t>
    </dgm:pt>
    <dgm:pt modelId="{11CA25D5-0559-AA49-88A3-935A2233B752}" type="parTrans" cxnId="{BC3C9EDA-4A5E-3D48-9C6D-6D2E715C2668}">
      <dgm:prSet/>
      <dgm:spPr/>
      <dgm:t>
        <a:bodyPr/>
        <a:lstStyle/>
        <a:p>
          <a:endParaRPr lang="es-ES"/>
        </a:p>
      </dgm:t>
    </dgm:pt>
    <dgm:pt modelId="{4F6809FB-D073-EE45-8CE5-77D074B7A007}" type="sibTrans" cxnId="{BC3C9EDA-4A5E-3D48-9C6D-6D2E715C2668}">
      <dgm:prSet/>
      <dgm:spPr>
        <a:xfrm rot="10800000">
          <a:off x="3087136" y="3693267"/>
          <a:ext cx="1208182" cy="405620"/>
        </a:xfrm>
        <a:prstGeom prst="leftRightArrow">
          <a:avLst>
            <a:gd name="adj1" fmla="val 60000"/>
            <a:gd name="adj2" fmla="val 50000"/>
          </a:avLst>
        </a:prstGeom>
        <a:solidFill>
          <a:srgbClr val="AFD2C8">
            <a:hueOff val="1314299"/>
            <a:satOff val="23500"/>
            <a:lumOff val="491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s-ES">
            <a:solidFill>
              <a:sysClr val="window" lastClr="FFFFFF"/>
            </a:solidFill>
            <a:latin typeface="Arial"/>
            <a:ea typeface="Arial Unicode MS"/>
            <a:cs typeface="+mn-cs"/>
          </a:endParaRPr>
        </a:p>
      </dgm:t>
    </dgm:pt>
    <dgm:pt modelId="{141361D0-8CC2-874B-813D-1ECCAEC9498C}">
      <dgm:prSet phldrT="[Texto]" custT="1"/>
      <dgm:spPr>
        <a:xfrm>
          <a:off x="618282" y="3316619"/>
          <a:ext cx="2317831" cy="1158915"/>
        </a:xfrm>
        <a:prstGeom prst="roundRect">
          <a:avLst>
            <a:gd name="adj" fmla="val 10000"/>
          </a:avLst>
        </a:prstGeom>
        <a:solidFill>
          <a:srgbClr val="AFD2C8">
            <a:hueOff val="2628599"/>
            <a:satOff val="47000"/>
            <a:lumOff val="98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ES" sz="2400" b="1" dirty="0">
              <a:solidFill>
                <a:srgbClr val="FF0000"/>
              </a:solidFill>
              <a:latin typeface="Arial"/>
              <a:ea typeface="Arial Unicode MS"/>
              <a:cs typeface="+mn-cs"/>
            </a:rPr>
            <a:t>SEVERAS</a:t>
          </a:r>
        </a:p>
        <a:p>
          <a:pPr>
            <a:buNone/>
          </a:pPr>
          <a:r>
            <a:rPr lang="es-ES" sz="1800" b="1" dirty="0">
              <a:solidFill>
                <a:srgbClr val="FF0000"/>
              </a:solidFill>
              <a:latin typeface="Arial"/>
              <a:ea typeface="Arial Unicode MS"/>
              <a:cs typeface="+mn-cs"/>
            </a:rPr>
            <a:t>2%</a:t>
          </a:r>
        </a:p>
      </dgm:t>
    </dgm:pt>
    <dgm:pt modelId="{1645B87B-EB92-A34D-9BCF-8C14E4C8120F}" type="parTrans" cxnId="{94886CFA-0475-8245-8264-4527F9D5F73F}">
      <dgm:prSet/>
      <dgm:spPr/>
      <dgm:t>
        <a:bodyPr/>
        <a:lstStyle/>
        <a:p>
          <a:endParaRPr lang="es-ES"/>
        </a:p>
      </dgm:t>
    </dgm:pt>
    <dgm:pt modelId="{37C83B5E-53F4-C440-9118-8FCE5A1C7E72}" type="sibTrans" cxnId="{94886CFA-0475-8245-8264-4527F9D5F73F}">
      <dgm:prSet/>
      <dgm:spPr>
        <a:xfrm rot="18000000">
          <a:off x="2130121" y="2035668"/>
          <a:ext cx="1208182" cy="405620"/>
        </a:xfrm>
        <a:prstGeom prst="leftRightArrow">
          <a:avLst>
            <a:gd name="adj1" fmla="val 60000"/>
            <a:gd name="adj2" fmla="val 50000"/>
          </a:avLst>
        </a:prstGeom>
        <a:solidFill>
          <a:srgbClr val="AFD2C8">
            <a:hueOff val="2628599"/>
            <a:satOff val="47000"/>
            <a:lumOff val="981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s-ES">
            <a:solidFill>
              <a:sysClr val="window" lastClr="FFFFFF"/>
            </a:solidFill>
            <a:latin typeface="Arial"/>
            <a:ea typeface="Arial Unicode MS"/>
            <a:cs typeface="+mn-cs"/>
          </a:endParaRPr>
        </a:p>
      </dgm:t>
    </dgm:pt>
    <dgm:pt modelId="{B2E38CC9-ADB2-A14D-9FD4-D7B67074C41A}" type="pres">
      <dgm:prSet presAssocID="{BE7D913F-94BC-8243-8847-E8912A50EB49}" presName="Name0" presStyleCnt="0">
        <dgm:presLayoutVars>
          <dgm:dir/>
          <dgm:resizeHandles val="exact"/>
        </dgm:presLayoutVars>
      </dgm:prSet>
      <dgm:spPr/>
    </dgm:pt>
    <dgm:pt modelId="{BC53286B-B9ED-1247-A43C-D0F30987175B}" type="pres">
      <dgm:prSet presAssocID="{E7D0BAAE-5B0B-3545-A767-5128065DADE9}" presName="node" presStyleLbl="node1" presStyleIdx="0" presStyleCnt="3">
        <dgm:presLayoutVars>
          <dgm:bulletEnabled val="1"/>
        </dgm:presLayoutVars>
      </dgm:prSet>
      <dgm:spPr/>
    </dgm:pt>
    <dgm:pt modelId="{4045AA4F-633A-3743-88E9-F5E9BE19EC92}" type="pres">
      <dgm:prSet presAssocID="{9A00FFAB-0297-624F-81FC-422B907CE590}" presName="sibTrans" presStyleLbl="sibTrans2D1" presStyleIdx="0" presStyleCnt="3"/>
      <dgm:spPr/>
    </dgm:pt>
    <dgm:pt modelId="{D07E27C2-7730-654D-B03D-574E2E220557}" type="pres">
      <dgm:prSet presAssocID="{9A00FFAB-0297-624F-81FC-422B907CE590}" presName="connectorText" presStyleLbl="sibTrans2D1" presStyleIdx="0" presStyleCnt="3"/>
      <dgm:spPr/>
    </dgm:pt>
    <dgm:pt modelId="{E62855B7-3A61-E84E-8755-DAE05A55E08E}" type="pres">
      <dgm:prSet presAssocID="{17424E25-9EB9-9240-8B86-0EF9F22D0A8A}" presName="node" presStyleLbl="node1" presStyleIdx="1" presStyleCnt="3">
        <dgm:presLayoutVars>
          <dgm:bulletEnabled val="1"/>
        </dgm:presLayoutVars>
      </dgm:prSet>
      <dgm:spPr/>
    </dgm:pt>
    <dgm:pt modelId="{D5C7EBEC-6810-A549-A07A-875EA7D0BEF7}" type="pres">
      <dgm:prSet presAssocID="{4F6809FB-D073-EE45-8CE5-77D074B7A007}" presName="sibTrans" presStyleLbl="sibTrans2D1" presStyleIdx="1" presStyleCnt="3"/>
      <dgm:spPr/>
    </dgm:pt>
    <dgm:pt modelId="{15DC8B13-B145-A440-8415-F14402956CF3}" type="pres">
      <dgm:prSet presAssocID="{4F6809FB-D073-EE45-8CE5-77D074B7A007}" presName="connectorText" presStyleLbl="sibTrans2D1" presStyleIdx="1" presStyleCnt="3"/>
      <dgm:spPr/>
    </dgm:pt>
    <dgm:pt modelId="{94A88A46-D0FF-0547-8916-6393897D1D63}" type="pres">
      <dgm:prSet presAssocID="{141361D0-8CC2-874B-813D-1ECCAEC9498C}" presName="node" presStyleLbl="node1" presStyleIdx="2" presStyleCnt="3">
        <dgm:presLayoutVars>
          <dgm:bulletEnabled val="1"/>
        </dgm:presLayoutVars>
      </dgm:prSet>
      <dgm:spPr/>
    </dgm:pt>
    <dgm:pt modelId="{F1FF8A07-CFD9-4D42-9295-32670E15291D}" type="pres">
      <dgm:prSet presAssocID="{37C83B5E-53F4-C440-9118-8FCE5A1C7E72}" presName="sibTrans" presStyleLbl="sibTrans2D1" presStyleIdx="2" presStyleCnt="3"/>
      <dgm:spPr/>
    </dgm:pt>
    <dgm:pt modelId="{3E0033D7-B338-3F4A-867E-F565F6F46217}" type="pres">
      <dgm:prSet presAssocID="{37C83B5E-53F4-C440-9118-8FCE5A1C7E72}" presName="connectorText" presStyleLbl="sibTrans2D1" presStyleIdx="2" presStyleCnt="3"/>
      <dgm:spPr/>
    </dgm:pt>
  </dgm:ptLst>
  <dgm:cxnLst>
    <dgm:cxn modelId="{16BCC630-AD4D-6C4B-A096-8C6B478EA3FE}" type="presOf" srcId="{17424E25-9EB9-9240-8B86-0EF9F22D0A8A}" destId="{E62855B7-3A61-E84E-8755-DAE05A55E08E}" srcOrd="0" destOrd="0" presId="urn:microsoft.com/office/officeart/2005/8/layout/cycle7"/>
    <dgm:cxn modelId="{AABB7438-FD4A-5246-A194-000F166E0450}" type="presOf" srcId="{BE7D913F-94BC-8243-8847-E8912A50EB49}" destId="{B2E38CC9-ADB2-A14D-9FD4-D7B67074C41A}" srcOrd="0" destOrd="0" presId="urn:microsoft.com/office/officeart/2005/8/layout/cycle7"/>
    <dgm:cxn modelId="{593CD348-4C92-4040-9EC5-CAE6BBB4B3A7}" type="presOf" srcId="{37C83B5E-53F4-C440-9118-8FCE5A1C7E72}" destId="{F1FF8A07-CFD9-4D42-9295-32670E15291D}" srcOrd="0" destOrd="0" presId="urn:microsoft.com/office/officeart/2005/8/layout/cycle7"/>
    <dgm:cxn modelId="{2D999473-837A-D140-B58B-19831EA357DB}" srcId="{BE7D913F-94BC-8243-8847-E8912A50EB49}" destId="{E7D0BAAE-5B0B-3545-A767-5128065DADE9}" srcOrd="0" destOrd="0" parTransId="{4BC6F093-0BE9-A145-93D5-46079DF0C312}" sibTransId="{9A00FFAB-0297-624F-81FC-422B907CE590}"/>
    <dgm:cxn modelId="{ED36BA98-7BB0-134B-B7A1-D8D6ADBD766F}" type="presOf" srcId="{E7D0BAAE-5B0B-3545-A767-5128065DADE9}" destId="{BC53286B-B9ED-1247-A43C-D0F30987175B}" srcOrd="0" destOrd="0" presId="urn:microsoft.com/office/officeart/2005/8/layout/cycle7"/>
    <dgm:cxn modelId="{355193AA-86CE-CD4F-8775-F14469932C72}" type="presOf" srcId="{37C83B5E-53F4-C440-9118-8FCE5A1C7E72}" destId="{3E0033D7-B338-3F4A-867E-F565F6F46217}" srcOrd="1" destOrd="0" presId="urn:microsoft.com/office/officeart/2005/8/layout/cycle7"/>
    <dgm:cxn modelId="{1F5E27B2-7B67-924E-BA09-55C8F446F454}" type="presOf" srcId="{141361D0-8CC2-874B-813D-1ECCAEC9498C}" destId="{94A88A46-D0FF-0547-8916-6393897D1D63}" srcOrd="0" destOrd="0" presId="urn:microsoft.com/office/officeart/2005/8/layout/cycle7"/>
    <dgm:cxn modelId="{7C8BB8BA-BD67-1743-9684-35AC75825CB7}" type="presOf" srcId="{9A00FFAB-0297-624F-81FC-422B907CE590}" destId="{D07E27C2-7730-654D-B03D-574E2E220557}" srcOrd="1" destOrd="0" presId="urn:microsoft.com/office/officeart/2005/8/layout/cycle7"/>
    <dgm:cxn modelId="{D818D6C7-B1DC-604A-81A3-94048F898B51}" type="presOf" srcId="{9A00FFAB-0297-624F-81FC-422B907CE590}" destId="{4045AA4F-633A-3743-88E9-F5E9BE19EC92}" srcOrd="0" destOrd="0" presId="urn:microsoft.com/office/officeart/2005/8/layout/cycle7"/>
    <dgm:cxn modelId="{BC3C9EDA-4A5E-3D48-9C6D-6D2E715C2668}" srcId="{BE7D913F-94BC-8243-8847-E8912A50EB49}" destId="{17424E25-9EB9-9240-8B86-0EF9F22D0A8A}" srcOrd="1" destOrd="0" parTransId="{11CA25D5-0559-AA49-88A3-935A2233B752}" sibTransId="{4F6809FB-D073-EE45-8CE5-77D074B7A007}"/>
    <dgm:cxn modelId="{B73A2CDE-AD29-6D47-A263-2EB3E913F997}" type="presOf" srcId="{4F6809FB-D073-EE45-8CE5-77D074B7A007}" destId="{15DC8B13-B145-A440-8415-F14402956CF3}" srcOrd="1" destOrd="0" presId="urn:microsoft.com/office/officeart/2005/8/layout/cycle7"/>
    <dgm:cxn modelId="{E574D8E7-7E08-4549-849B-47A761561832}" type="presOf" srcId="{4F6809FB-D073-EE45-8CE5-77D074B7A007}" destId="{D5C7EBEC-6810-A549-A07A-875EA7D0BEF7}" srcOrd="0" destOrd="0" presId="urn:microsoft.com/office/officeart/2005/8/layout/cycle7"/>
    <dgm:cxn modelId="{94886CFA-0475-8245-8264-4527F9D5F73F}" srcId="{BE7D913F-94BC-8243-8847-E8912A50EB49}" destId="{141361D0-8CC2-874B-813D-1ECCAEC9498C}" srcOrd="2" destOrd="0" parTransId="{1645B87B-EB92-A34D-9BCF-8C14E4C8120F}" sibTransId="{37C83B5E-53F4-C440-9118-8FCE5A1C7E72}"/>
    <dgm:cxn modelId="{E8E5DDF7-B1A7-F44C-8C80-D043D4B33338}" type="presParOf" srcId="{B2E38CC9-ADB2-A14D-9FD4-D7B67074C41A}" destId="{BC53286B-B9ED-1247-A43C-D0F30987175B}" srcOrd="0" destOrd="0" presId="urn:microsoft.com/office/officeart/2005/8/layout/cycle7"/>
    <dgm:cxn modelId="{14640976-1828-A045-BE11-023086DD2534}" type="presParOf" srcId="{B2E38CC9-ADB2-A14D-9FD4-D7B67074C41A}" destId="{4045AA4F-633A-3743-88E9-F5E9BE19EC92}" srcOrd="1" destOrd="0" presId="urn:microsoft.com/office/officeart/2005/8/layout/cycle7"/>
    <dgm:cxn modelId="{36125D3D-6BC1-CE4C-8F35-DED18B06461C}" type="presParOf" srcId="{4045AA4F-633A-3743-88E9-F5E9BE19EC92}" destId="{D07E27C2-7730-654D-B03D-574E2E220557}" srcOrd="0" destOrd="0" presId="urn:microsoft.com/office/officeart/2005/8/layout/cycle7"/>
    <dgm:cxn modelId="{AF4F6E70-28F2-E24E-9C6C-3C380A2C6E6F}" type="presParOf" srcId="{B2E38CC9-ADB2-A14D-9FD4-D7B67074C41A}" destId="{E62855B7-3A61-E84E-8755-DAE05A55E08E}" srcOrd="2" destOrd="0" presId="urn:microsoft.com/office/officeart/2005/8/layout/cycle7"/>
    <dgm:cxn modelId="{EEBF450A-BC78-4142-A2E3-FC4514FAE34B}" type="presParOf" srcId="{B2E38CC9-ADB2-A14D-9FD4-D7B67074C41A}" destId="{D5C7EBEC-6810-A549-A07A-875EA7D0BEF7}" srcOrd="3" destOrd="0" presId="urn:microsoft.com/office/officeart/2005/8/layout/cycle7"/>
    <dgm:cxn modelId="{203A5198-E9F3-C847-8AB4-BC66CFBB1D41}" type="presParOf" srcId="{D5C7EBEC-6810-A549-A07A-875EA7D0BEF7}" destId="{15DC8B13-B145-A440-8415-F14402956CF3}" srcOrd="0" destOrd="0" presId="urn:microsoft.com/office/officeart/2005/8/layout/cycle7"/>
    <dgm:cxn modelId="{9CEE897E-8413-8F4E-A1D0-3CBB9CC93B5B}" type="presParOf" srcId="{B2E38CC9-ADB2-A14D-9FD4-D7B67074C41A}" destId="{94A88A46-D0FF-0547-8916-6393897D1D63}" srcOrd="4" destOrd="0" presId="urn:microsoft.com/office/officeart/2005/8/layout/cycle7"/>
    <dgm:cxn modelId="{2DA5F474-87BC-164D-8C76-5EDC19AB2803}" type="presParOf" srcId="{B2E38CC9-ADB2-A14D-9FD4-D7B67074C41A}" destId="{F1FF8A07-CFD9-4D42-9295-32670E15291D}" srcOrd="5" destOrd="0" presId="urn:microsoft.com/office/officeart/2005/8/layout/cycle7"/>
    <dgm:cxn modelId="{8652C8AD-6C66-A947-9F53-02405C4073A5}" type="presParOf" srcId="{F1FF8A07-CFD9-4D42-9295-32670E15291D}" destId="{3E0033D7-B338-3F4A-867E-F565F6F46217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5F7241-DA29-4610-A0EF-5E90D3958FC7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8F791819-630B-4553-9796-965097D53005}">
      <dgm:prSet phldrT="[Texto]"/>
      <dgm:spPr>
        <a:xfrm>
          <a:off x="5394555" y="15312"/>
          <a:ext cx="1281701" cy="12817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ES" b="1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rPr>
            <a:t>ORDEN MÉDICA – CARNET DISPOSITIVO</a:t>
          </a:r>
          <a:endParaRPr lang="es-CO" b="1" dirty="0">
            <a:solidFill>
              <a:srgbClr val="C00000"/>
            </a:solidFill>
            <a:latin typeface="Calibri" panose="020F0502020204030204"/>
            <a:ea typeface="+mn-ea"/>
            <a:cs typeface="+mn-cs"/>
          </a:endParaRPr>
        </a:p>
      </dgm:t>
    </dgm:pt>
    <dgm:pt modelId="{AEC34C1A-7168-4DD8-B635-9AEC607BC2F4}" type="parTrans" cxnId="{6D18EBC3-F0E7-4F08-9354-53A41A7D8F52}">
      <dgm:prSet/>
      <dgm:spPr/>
      <dgm:t>
        <a:bodyPr/>
        <a:lstStyle/>
        <a:p>
          <a:endParaRPr lang="es-CO"/>
        </a:p>
      </dgm:t>
    </dgm:pt>
    <dgm:pt modelId="{D60D2937-1AA3-406F-AAE5-302A5C9E6DC0}" type="sibTrans" cxnId="{6D18EBC3-F0E7-4F08-9354-53A41A7D8F52}">
      <dgm:prSet/>
      <dgm:spPr>
        <a:xfrm>
          <a:off x="1473818" y="2162"/>
          <a:ext cx="6262623" cy="6262623"/>
        </a:xfrm>
        <a:prstGeom prst="circularArrow">
          <a:avLst>
            <a:gd name="adj1" fmla="val 3991"/>
            <a:gd name="adj2" fmla="val 250357"/>
            <a:gd name="adj3" fmla="val 20572891"/>
            <a:gd name="adj4" fmla="val 18983295"/>
            <a:gd name="adj5" fmla="val 4656"/>
          </a:avLst>
        </a:prstGeom>
        <a:solidFill>
          <a:srgbClr val="00AFAA"/>
        </a:solidFill>
        <a:ln w="12700" cap="flat" cmpd="sng" algn="ctr">
          <a:solidFill>
            <a:srgbClr val="4472C4"/>
          </a:solidFill>
          <a:prstDash val="solid"/>
          <a:miter lim="800000"/>
        </a:ln>
        <a:effectLst/>
      </dgm:spPr>
      <dgm:t>
        <a:bodyPr/>
        <a:lstStyle/>
        <a:p>
          <a:endParaRPr lang="es-CO"/>
        </a:p>
      </dgm:t>
    </dgm:pt>
    <dgm:pt modelId="{6E9B8F36-02F1-4C1B-933F-8F3CD0C3B463}">
      <dgm:prSet phldrT="[Texto]"/>
      <dgm:spPr>
        <a:xfrm>
          <a:off x="6824831" y="2492623"/>
          <a:ext cx="1281701" cy="12817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ES" b="1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rPr>
            <a:t>VALORACIÓN / AUTORIZACIÓN MD </a:t>
          </a:r>
          <a:endParaRPr lang="es-CO" b="1" dirty="0">
            <a:solidFill>
              <a:srgbClr val="C00000"/>
            </a:solidFill>
            <a:latin typeface="Calibri" panose="020F0502020204030204"/>
            <a:ea typeface="+mn-ea"/>
            <a:cs typeface="+mn-cs"/>
          </a:endParaRPr>
        </a:p>
      </dgm:t>
    </dgm:pt>
    <dgm:pt modelId="{9D4C5950-5A05-4768-824C-A8A8B0A8E35B}" type="parTrans" cxnId="{AD50D48B-40A0-48D4-A3A2-C7AAA67F91E6}">
      <dgm:prSet/>
      <dgm:spPr/>
      <dgm:t>
        <a:bodyPr/>
        <a:lstStyle/>
        <a:p>
          <a:endParaRPr lang="es-CO"/>
        </a:p>
      </dgm:t>
    </dgm:pt>
    <dgm:pt modelId="{E8B3C740-6471-4B91-BFD1-31873B09E3C1}" type="sibTrans" cxnId="{AD50D48B-40A0-48D4-A3A2-C7AAA67F91E6}">
      <dgm:prSet/>
      <dgm:spPr>
        <a:xfrm>
          <a:off x="1473818" y="2162"/>
          <a:ext cx="6262623" cy="6262623"/>
        </a:xfrm>
        <a:prstGeom prst="circularArrow">
          <a:avLst>
            <a:gd name="adj1" fmla="val 3991"/>
            <a:gd name="adj2" fmla="val 250357"/>
            <a:gd name="adj3" fmla="val 2366348"/>
            <a:gd name="adj4" fmla="val 776752"/>
            <a:gd name="adj5" fmla="val 4656"/>
          </a:avLst>
        </a:prstGeom>
        <a:solidFill>
          <a:srgbClr val="00AFAA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s-CO"/>
        </a:p>
      </dgm:t>
    </dgm:pt>
    <dgm:pt modelId="{02E974BA-618B-4441-B75A-E3EDC6BE03B2}">
      <dgm:prSet phldrT="[Texto]"/>
      <dgm:spPr>
        <a:xfrm>
          <a:off x="5394555" y="4969934"/>
          <a:ext cx="1281701" cy="12817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ES" b="1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rPr>
            <a:t>PROGRAMACIÓN MODO COMPATIBLE RM</a:t>
          </a:r>
          <a:endParaRPr lang="es-CO" b="1" dirty="0">
            <a:solidFill>
              <a:srgbClr val="C00000"/>
            </a:solidFill>
            <a:latin typeface="Calibri" panose="020F0502020204030204"/>
            <a:ea typeface="+mn-ea"/>
            <a:cs typeface="+mn-cs"/>
          </a:endParaRPr>
        </a:p>
      </dgm:t>
    </dgm:pt>
    <dgm:pt modelId="{BD79D911-B7CC-4F60-BF55-C6810A597B11}" type="parTrans" cxnId="{AF718612-B49E-4DDB-8835-F9A2FFD4D2ED}">
      <dgm:prSet/>
      <dgm:spPr/>
      <dgm:t>
        <a:bodyPr/>
        <a:lstStyle/>
        <a:p>
          <a:endParaRPr lang="es-CO"/>
        </a:p>
      </dgm:t>
    </dgm:pt>
    <dgm:pt modelId="{F96424EE-FBAB-43C2-92F9-8447AFCFB783}" type="sibTrans" cxnId="{AF718612-B49E-4DDB-8835-F9A2FFD4D2ED}">
      <dgm:prSet/>
      <dgm:spPr>
        <a:xfrm>
          <a:off x="1473818" y="2162"/>
          <a:ext cx="6262623" cy="6262623"/>
        </a:xfrm>
        <a:prstGeom prst="circularArrow">
          <a:avLst>
            <a:gd name="adj1" fmla="val 3991"/>
            <a:gd name="adj2" fmla="val 250357"/>
            <a:gd name="adj3" fmla="val 6110831"/>
            <a:gd name="adj4" fmla="val 4438812"/>
            <a:gd name="adj5" fmla="val 4656"/>
          </a:avLst>
        </a:prstGeom>
        <a:solidFill>
          <a:srgbClr val="00AFAA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s-CO"/>
        </a:p>
      </dgm:t>
    </dgm:pt>
    <dgm:pt modelId="{C7A95B36-990F-4C1C-9875-407E2803B04F}">
      <dgm:prSet phldrT="[Texto]"/>
      <dgm:spPr>
        <a:xfrm>
          <a:off x="2534003" y="4969934"/>
          <a:ext cx="1281701" cy="12817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ES" b="1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rPr>
            <a:t>ACOMPAÑAMIENTO CASA COMERCIAL</a:t>
          </a:r>
          <a:endParaRPr lang="es-CO" b="1" dirty="0">
            <a:solidFill>
              <a:srgbClr val="C00000"/>
            </a:solidFill>
            <a:latin typeface="Calibri" panose="020F0502020204030204"/>
            <a:ea typeface="+mn-ea"/>
            <a:cs typeface="+mn-cs"/>
          </a:endParaRPr>
        </a:p>
      </dgm:t>
    </dgm:pt>
    <dgm:pt modelId="{882F26E8-F56F-4115-992E-5D9794B01E9C}" type="parTrans" cxnId="{15128A3D-2862-46BA-BF5F-490A18C0FE0A}">
      <dgm:prSet/>
      <dgm:spPr/>
      <dgm:t>
        <a:bodyPr/>
        <a:lstStyle/>
        <a:p>
          <a:endParaRPr lang="es-CO"/>
        </a:p>
      </dgm:t>
    </dgm:pt>
    <dgm:pt modelId="{CF8FDA87-4ABD-488B-A1C4-02BE5ADEC8A5}" type="sibTrans" cxnId="{15128A3D-2862-46BA-BF5F-490A18C0FE0A}">
      <dgm:prSet/>
      <dgm:spPr>
        <a:xfrm>
          <a:off x="1473818" y="2162"/>
          <a:ext cx="6262623" cy="6262623"/>
        </a:xfrm>
        <a:prstGeom prst="circularArrow">
          <a:avLst>
            <a:gd name="adj1" fmla="val 3991"/>
            <a:gd name="adj2" fmla="val 250357"/>
            <a:gd name="adj3" fmla="val 9772891"/>
            <a:gd name="adj4" fmla="val 8183295"/>
            <a:gd name="adj5" fmla="val 4656"/>
          </a:avLst>
        </a:prstGeom>
        <a:solidFill>
          <a:srgbClr val="00AFAA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s-CO"/>
        </a:p>
      </dgm:t>
    </dgm:pt>
    <dgm:pt modelId="{EC89EF91-2842-47F4-B16A-FFE8C9F803B9}">
      <dgm:prSet/>
      <dgm:spPr>
        <a:xfrm>
          <a:off x="1103726" y="2492623"/>
          <a:ext cx="1281701" cy="12817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ES" b="1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rPr>
            <a:t>ACOMPAÑAMIENTO MÉDICO - MONITOREO</a:t>
          </a:r>
          <a:endParaRPr lang="es-CO" b="1" dirty="0">
            <a:solidFill>
              <a:srgbClr val="C00000"/>
            </a:solidFill>
            <a:latin typeface="Calibri" panose="020F0502020204030204"/>
            <a:ea typeface="+mn-ea"/>
            <a:cs typeface="+mn-cs"/>
          </a:endParaRPr>
        </a:p>
      </dgm:t>
    </dgm:pt>
    <dgm:pt modelId="{4BA447FF-B665-4D67-A974-BAABE13AAB78}" type="parTrans" cxnId="{912AF2B2-021D-427B-B76A-4FF41A5787C7}">
      <dgm:prSet/>
      <dgm:spPr/>
      <dgm:t>
        <a:bodyPr/>
        <a:lstStyle/>
        <a:p>
          <a:endParaRPr lang="es-CO"/>
        </a:p>
      </dgm:t>
    </dgm:pt>
    <dgm:pt modelId="{DAD3DBEF-6213-45D6-8A58-C5D4661A5BFB}" type="sibTrans" cxnId="{912AF2B2-021D-427B-B76A-4FF41A5787C7}">
      <dgm:prSet/>
      <dgm:spPr>
        <a:xfrm>
          <a:off x="1473818" y="2162"/>
          <a:ext cx="6262623" cy="6262623"/>
        </a:xfrm>
        <a:prstGeom prst="circularArrow">
          <a:avLst>
            <a:gd name="adj1" fmla="val 3991"/>
            <a:gd name="adj2" fmla="val 250357"/>
            <a:gd name="adj3" fmla="val 13166348"/>
            <a:gd name="adj4" fmla="val 11576752"/>
            <a:gd name="adj5" fmla="val 4656"/>
          </a:avLst>
        </a:prstGeom>
        <a:solidFill>
          <a:srgbClr val="00AFAA"/>
        </a:solidFill>
        <a:ln w="12700" cap="flat" cmpd="sng" algn="ctr">
          <a:solidFill>
            <a:srgbClr val="4472C4"/>
          </a:solidFill>
          <a:prstDash val="solid"/>
          <a:miter lim="800000"/>
        </a:ln>
        <a:effectLst/>
      </dgm:spPr>
      <dgm:t>
        <a:bodyPr/>
        <a:lstStyle/>
        <a:p>
          <a:endParaRPr lang="es-CO"/>
        </a:p>
      </dgm:t>
    </dgm:pt>
    <dgm:pt modelId="{731027AF-F0EE-4C10-9859-1836C9FA3E4B}">
      <dgm:prSet phldrT="[Texto]"/>
      <dgm:spPr>
        <a:xfrm>
          <a:off x="2534003" y="15312"/>
          <a:ext cx="1281701" cy="12817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ES" b="1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rPr>
            <a:t>MONITORIZACIÓN PERMANENTE</a:t>
          </a:r>
          <a:endParaRPr lang="es-CO" b="1" dirty="0">
            <a:solidFill>
              <a:srgbClr val="C00000"/>
            </a:solidFill>
            <a:latin typeface="Calibri" panose="020F0502020204030204"/>
            <a:ea typeface="+mn-ea"/>
            <a:cs typeface="+mn-cs"/>
          </a:endParaRPr>
        </a:p>
      </dgm:t>
    </dgm:pt>
    <dgm:pt modelId="{1D138B2A-CEC4-4626-B0B7-B539D7253256}" type="sibTrans" cxnId="{998F3D68-E2C6-40FD-B112-83D4259DB3BE}">
      <dgm:prSet/>
      <dgm:spPr>
        <a:xfrm>
          <a:off x="1473818" y="2162"/>
          <a:ext cx="6262623" cy="6262623"/>
        </a:xfrm>
        <a:prstGeom prst="circularArrow">
          <a:avLst>
            <a:gd name="adj1" fmla="val 3991"/>
            <a:gd name="adj2" fmla="val 250357"/>
            <a:gd name="adj3" fmla="val 16910831"/>
            <a:gd name="adj4" fmla="val 15238812"/>
            <a:gd name="adj5" fmla="val 4656"/>
          </a:avLst>
        </a:prstGeom>
        <a:solidFill>
          <a:srgbClr val="00AFAA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s-CO"/>
        </a:p>
      </dgm:t>
    </dgm:pt>
    <dgm:pt modelId="{35066AD6-D948-438E-92FF-C7CECCEF5257}" type="parTrans" cxnId="{998F3D68-E2C6-40FD-B112-83D4259DB3BE}">
      <dgm:prSet/>
      <dgm:spPr/>
      <dgm:t>
        <a:bodyPr/>
        <a:lstStyle/>
        <a:p>
          <a:endParaRPr lang="es-CO"/>
        </a:p>
      </dgm:t>
    </dgm:pt>
    <dgm:pt modelId="{924D4019-B04C-47E7-88D3-115E93ADB37F}" type="pres">
      <dgm:prSet presAssocID="{355F7241-DA29-4610-A0EF-5E90D3958FC7}" presName="cycle" presStyleCnt="0">
        <dgm:presLayoutVars>
          <dgm:dir/>
          <dgm:resizeHandles val="exact"/>
        </dgm:presLayoutVars>
      </dgm:prSet>
      <dgm:spPr/>
    </dgm:pt>
    <dgm:pt modelId="{114BA4D3-82FE-4551-9A1E-4A80DF6F28FB}" type="pres">
      <dgm:prSet presAssocID="{8F791819-630B-4553-9796-965097D53005}" presName="dummy" presStyleCnt="0"/>
      <dgm:spPr/>
    </dgm:pt>
    <dgm:pt modelId="{D54E4ED4-05C9-4605-AC5C-5EA427763D21}" type="pres">
      <dgm:prSet presAssocID="{8F791819-630B-4553-9796-965097D53005}" presName="node" presStyleLbl="revTx" presStyleIdx="0" presStyleCnt="6">
        <dgm:presLayoutVars>
          <dgm:bulletEnabled val="1"/>
        </dgm:presLayoutVars>
      </dgm:prSet>
      <dgm:spPr/>
    </dgm:pt>
    <dgm:pt modelId="{0F30CA1D-C063-42FD-91F1-1A958AB5BDAD}" type="pres">
      <dgm:prSet presAssocID="{D60D2937-1AA3-406F-AAE5-302A5C9E6DC0}" presName="sibTrans" presStyleLbl="node1" presStyleIdx="0" presStyleCnt="6"/>
      <dgm:spPr/>
    </dgm:pt>
    <dgm:pt modelId="{09ABD57D-1A7D-4CFD-90AD-66ACA3250E1C}" type="pres">
      <dgm:prSet presAssocID="{6E9B8F36-02F1-4C1B-933F-8F3CD0C3B463}" presName="dummy" presStyleCnt="0"/>
      <dgm:spPr/>
    </dgm:pt>
    <dgm:pt modelId="{DA2655A5-7FCB-414C-BEB6-D91E9EED54CB}" type="pres">
      <dgm:prSet presAssocID="{6E9B8F36-02F1-4C1B-933F-8F3CD0C3B463}" presName="node" presStyleLbl="revTx" presStyleIdx="1" presStyleCnt="6">
        <dgm:presLayoutVars>
          <dgm:bulletEnabled val="1"/>
        </dgm:presLayoutVars>
      </dgm:prSet>
      <dgm:spPr/>
    </dgm:pt>
    <dgm:pt modelId="{A3E127B1-57E9-4D2B-8F8E-28E488EE3EAA}" type="pres">
      <dgm:prSet presAssocID="{E8B3C740-6471-4B91-BFD1-31873B09E3C1}" presName="sibTrans" presStyleLbl="node1" presStyleIdx="1" presStyleCnt="6"/>
      <dgm:spPr/>
    </dgm:pt>
    <dgm:pt modelId="{71C4C6F4-EBC6-46F2-A055-311DF5AE7111}" type="pres">
      <dgm:prSet presAssocID="{02E974BA-618B-4441-B75A-E3EDC6BE03B2}" presName="dummy" presStyleCnt="0"/>
      <dgm:spPr/>
    </dgm:pt>
    <dgm:pt modelId="{842637B3-D3DC-4E62-AA0A-ADC8BFD8140A}" type="pres">
      <dgm:prSet presAssocID="{02E974BA-618B-4441-B75A-E3EDC6BE03B2}" presName="node" presStyleLbl="revTx" presStyleIdx="2" presStyleCnt="6">
        <dgm:presLayoutVars>
          <dgm:bulletEnabled val="1"/>
        </dgm:presLayoutVars>
      </dgm:prSet>
      <dgm:spPr/>
    </dgm:pt>
    <dgm:pt modelId="{29756942-DCCC-49B4-B42C-85FC6603FF4F}" type="pres">
      <dgm:prSet presAssocID="{F96424EE-FBAB-43C2-92F9-8447AFCFB783}" presName="sibTrans" presStyleLbl="node1" presStyleIdx="2" presStyleCnt="6"/>
      <dgm:spPr/>
    </dgm:pt>
    <dgm:pt modelId="{A54A17D7-2901-4A18-84F6-D7483C52CA72}" type="pres">
      <dgm:prSet presAssocID="{C7A95B36-990F-4C1C-9875-407E2803B04F}" presName="dummy" presStyleCnt="0"/>
      <dgm:spPr/>
    </dgm:pt>
    <dgm:pt modelId="{56B7C5E4-1EC6-439F-84E2-26163916CF30}" type="pres">
      <dgm:prSet presAssocID="{C7A95B36-990F-4C1C-9875-407E2803B04F}" presName="node" presStyleLbl="revTx" presStyleIdx="3" presStyleCnt="6">
        <dgm:presLayoutVars>
          <dgm:bulletEnabled val="1"/>
        </dgm:presLayoutVars>
      </dgm:prSet>
      <dgm:spPr/>
    </dgm:pt>
    <dgm:pt modelId="{03DDD90A-0335-45F4-B7A6-5CFDF7A0F5A9}" type="pres">
      <dgm:prSet presAssocID="{CF8FDA87-4ABD-488B-A1C4-02BE5ADEC8A5}" presName="sibTrans" presStyleLbl="node1" presStyleIdx="3" presStyleCnt="6"/>
      <dgm:spPr/>
    </dgm:pt>
    <dgm:pt modelId="{6EE6A156-30EC-4CA3-90E3-AB61578E08EC}" type="pres">
      <dgm:prSet presAssocID="{EC89EF91-2842-47F4-B16A-FFE8C9F803B9}" presName="dummy" presStyleCnt="0"/>
      <dgm:spPr/>
    </dgm:pt>
    <dgm:pt modelId="{DE0D7FF6-39CC-4C7E-9784-D779A8E346D0}" type="pres">
      <dgm:prSet presAssocID="{EC89EF91-2842-47F4-B16A-FFE8C9F803B9}" presName="node" presStyleLbl="revTx" presStyleIdx="4" presStyleCnt="6">
        <dgm:presLayoutVars>
          <dgm:bulletEnabled val="1"/>
        </dgm:presLayoutVars>
      </dgm:prSet>
      <dgm:spPr/>
    </dgm:pt>
    <dgm:pt modelId="{206E2498-E735-4F47-B794-4F1CA3D01FCC}" type="pres">
      <dgm:prSet presAssocID="{DAD3DBEF-6213-45D6-8A58-C5D4661A5BFB}" presName="sibTrans" presStyleLbl="node1" presStyleIdx="4" presStyleCnt="6"/>
      <dgm:spPr/>
    </dgm:pt>
    <dgm:pt modelId="{85E3BE31-CFCA-4CC3-9CEE-7A00C4904A50}" type="pres">
      <dgm:prSet presAssocID="{731027AF-F0EE-4C10-9859-1836C9FA3E4B}" presName="dummy" presStyleCnt="0"/>
      <dgm:spPr/>
    </dgm:pt>
    <dgm:pt modelId="{5934E470-DB9E-4017-9633-4259B2FBFD79}" type="pres">
      <dgm:prSet presAssocID="{731027AF-F0EE-4C10-9859-1836C9FA3E4B}" presName="node" presStyleLbl="revTx" presStyleIdx="5" presStyleCnt="6">
        <dgm:presLayoutVars>
          <dgm:bulletEnabled val="1"/>
        </dgm:presLayoutVars>
      </dgm:prSet>
      <dgm:spPr/>
    </dgm:pt>
    <dgm:pt modelId="{9478D810-2B8E-4BB7-8F4E-752BBF0463C4}" type="pres">
      <dgm:prSet presAssocID="{1D138B2A-CEC4-4626-B0B7-B539D7253256}" presName="sibTrans" presStyleLbl="node1" presStyleIdx="5" presStyleCnt="6"/>
      <dgm:spPr/>
    </dgm:pt>
  </dgm:ptLst>
  <dgm:cxnLst>
    <dgm:cxn modelId="{6A7B7109-FA35-47B8-B799-8CE48A26A97B}" type="presOf" srcId="{EC89EF91-2842-47F4-B16A-FFE8C9F803B9}" destId="{DE0D7FF6-39CC-4C7E-9784-D779A8E346D0}" srcOrd="0" destOrd="0" presId="urn:microsoft.com/office/officeart/2005/8/layout/cycle1"/>
    <dgm:cxn modelId="{AAE29F10-DED9-4A6B-8306-31B62EA841FF}" type="presOf" srcId="{355F7241-DA29-4610-A0EF-5E90D3958FC7}" destId="{924D4019-B04C-47E7-88D3-115E93ADB37F}" srcOrd="0" destOrd="0" presId="urn:microsoft.com/office/officeart/2005/8/layout/cycle1"/>
    <dgm:cxn modelId="{AF718612-B49E-4DDB-8835-F9A2FFD4D2ED}" srcId="{355F7241-DA29-4610-A0EF-5E90D3958FC7}" destId="{02E974BA-618B-4441-B75A-E3EDC6BE03B2}" srcOrd="2" destOrd="0" parTransId="{BD79D911-B7CC-4F60-BF55-C6810A597B11}" sibTransId="{F96424EE-FBAB-43C2-92F9-8447AFCFB783}"/>
    <dgm:cxn modelId="{F268A63C-63E3-4938-93B7-DFAFE478B5F7}" type="presOf" srcId="{E8B3C740-6471-4B91-BFD1-31873B09E3C1}" destId="{A3E127B1-57E9-4D2B-8F8E-28E488EE3EAA}" srcOrd="0" destOrd="0" presId="urn:microsoft.com/office/officeart/2005/8/layout/cycle1"/>
    <dgm:cxn modelId="{15128A3D-2862-46BA-BF5F-490A18C0FE0A}" srcId="{355F7241-DA29-4610-A0EF-5E90D3958FC7}" destId="{C7A95B36-990F-4C1C-9875-407E2803B04F}" srcOrd="3" destOrd="0" parTransId="{882F26E8-F56F-4115-992E-5D9794B01E9C}" sibTransId="{CF8FDA87-4ABD-488B-A1C4-02BE5ADEC8A5}"/>
    <dgm:cxn modelId="{81BA6064-B375-440B-ABF7-A2296BB59857}" type="presOf" srcId="{02E974BA-618B-4441-B75A-E3EDC6BE03B2}" destId="{842637B3-D3DC-4E62-AA0A-ADC8BFD8140A}" srcOrd="0" destOrd="0" presId="urn:microsoft.com/office/officeart/2005/8/layout/cycle1"/>
    <dgm:cxn modelId="{998F3D68-E2C6-40FD-B112-83D4259DB3BE}" srcId="{355F7241-DA29-4610-A0EF-5E90D3958FC7}" destId="{731027AF-F0EE-4C10-9859-1836C9FA3E4B}" srcOrd="5" destOrd="0" parTransId="{35066AD6-D948-438E-92FF-C7CECCEF5257}" sibTransId="{1D138B2A-CEC4-4626-B0B7-B539D7253256}"/>
    <dgm:cxn modelId="{C6A83A7C-BAB3-4E85-81F1-8FA5ACA7123D}" type="presOf" srcId="{F96424EE-FBAB-43C2-92F9-8447AFCFB783}" destId="{29756942-DCCC-49B4-B42C-85FC6603FF4F}" srcOrd="0" destOrd="0" presId="urn:microsoft.com/office/officeart/2005/8/layout/cycle1"/>
    <dgm:cxn modelId="{7B6B9185-263D-4E30-9766-42BDDCA97992}" type="presOf" srcId="{CF8FDA87-4ABD-488B-A1C4-02BE5ADEC8A5}" destId="{03DDD90A-0335-45F4-B7A6-5CFDF7A0F5A9}" srcOrd="0" destOrd="0" presId="urn:microsoft.com/office/officeart/2005/8/layout/cycle1"/>
    <dgm:cxn modelId="{AD50D48B-40A0-48D4-A3A2-C7AAA67F91E6}" srcId="{355F7241-DA29-4610-A0EF-5E90D3958FC7}" destId="{6E9B8F36-02F1-4C1B-933F-8F3CD0C3B463}" srcOrd="1" destOrd="0" parTransId="{9D4C5950-5A05-4768-824C-A8A8B0A8E35B}" sibTransId="{E8B3C740-6471-4B91-BFD1-31873B09E3C1}"/>
    <dgm:cxn modelId="{417B2C93-9C13-4231-B7B6-3D5B18ABE50D}" type="presOf" srcId="{1D138B2A-CEC4-4626-B0B7-B539D7253256}" destId="{9478D810-2B8E-4BB7-8F4E-752BBF0463C4}" srcOrd="0" destOrd="0" presId="urn:microsoft.com/office/officeart/2005/8/layout/cycle1"/>
    <dgm:cxn modelId="{49DDFEA7-53CF-47C5-8FE1-01762CB6FF07}" type="presOf" srcId="{D60D2937-1AA3-406F-AAE5-302A5C9E6DC0}" destId="{0F30CA1D-C063-42FD-91F1-1A958AB5BDAD}" srcOrd="0" destOrd="0" presId="urn:microsoft.com/office/officeart/2005/8/layout/cycle1"/>
    <dgm:cxn modelId="{620C1AAE-AF22-4425-8D53-FD973F51E125}" type="presOf" srcId="{731027AF-F0EE-4C10-9859-1836C9FA3E4B}" destId="{5934E470-DB9E-4017-9633-4259B2FBFD79}" srcOrd="0" destOrd="0" presId="urn:microsoft.com/office/officeart/2005/8/layout/cycle1"/>
    <dgm:cxn modelId="{912AF2B2-021D-427B-B76A-4FF41A5787C7}" srcId="{355F7241-DA29-4610-A0EF-5E90D3958FC7}" destId="{EC89EF91-2842-47F4-B16A-FFE8C9F803B9}" srcOrd="4" destOrd="0" parTransId="{4BA447FF-B665-4D67-A974-BAABE13AAB78}" sibTransId="{DAD3DBEF-6213-45D6-8A58-C5D4661A5BFB}"/>
    <dgm:cxn modelId="{60E48DBF-48DD-4EDA-A130-17B49A3333F3}" type="presOf" srcId="{C7A95B36-990F-4C1C-9875-407E2803B04F}" destId="{56B7C5E4-1EC6-439F-84E2-26163916CF30}" srcOrd="0" destOrd="0" presId="urn:microsoft.com/office/officeart/2005/8/layout/cycle1"/>
    <dgm:cxn modelId="{5386A3C3-BCBD-49B2-8AAA-46D9418FAF04}" type="presOf" srcId="{DAD3DBEF-6213-45D6-8A58-C5D4661A5BFB}" destId="{206E2498-E735-4F47-B794-4F1CA3D01FCC}" srcOrd="0" destOrd="0" presId="urn:microsoft.com/office/officeart/2005/8/layout/cycle1"/>
    <dgm:cxn modelId="{6D18EBC3-F0E7-4F08-9354-53A41A7D8F52}" srcId="{355F7241-DA29-4610-A0EF-5E90D3958FC7}" destId="{8F791819-630B-4553-9796-965097D53005}" srcOrd="0" destOrd="0" parTransId="{AEC34C1A-7168-4DD8-B635-9AEC607BC2F4}" sibTransId="{D60D2937-1AA3-406F-AAE5-302A5C9E6DC0}"/>
    <dgm:cxn modelId="{2D0B97EE-BBE6-4CA6-8481-0E352CDD500A}" type="presOf" srcId="{6E9B8F36-02F1-4C1B-933F-8F3CD0C3B463}" destId="{DA2655A5-7FCB-414C-BEB6-D91E9EED54CB}" srcOrd="0" destOrd="0" presId="urn:microsoft.com/office/officeart/2005/8/layout/cycle1"/>
    <dgm:cxn modelId="{CABB7CF6-D797-4118-AD0B-B9ED35E8EA85}" type="presOf" srcId="{8F791819-630B-4553-9796-965097D53005}" destId="{D54E4ED4-05C9-4605-AC5C-5EA427763D21}" srcOrd="0" destOrd="0" presId="urn:microsoft.com/office/officeart/2005/8/layout/cycle1"/>
    <dgm:cxn modelId="{9E24C824-E201-4725-A739-26A128F958E9}" type="presParOf" srcId="{924D4019-B04C-47E7-88D3-115E93ADB37F}" destId="{114BA4D3-82FE-4551-9A1E-4A80DF6F28FB}" srcOrd="0" destOrd="0" presId="urn:microsoft.com/office/officeart/2005/8/layout/cycle1"/>
    <dgm:cxn modelId="{0DA7641E-0257-43A7-B021-F6C1B3018816}" type="presParOf" srcId="{924D4019-B04C-47E7-88D3-115E93ADB37F}" destId="{D54E4ED4-05C9-4605-AC5C-5EA427763D21}" srcOrd="1" destOrd="0" presId="urn:microsoft.com/office/officeart/2005/8/layout/cycle1"/>
    <dgm:cxn modelId="{8BB2E92D-0C66-4140-B7DE-A5CA25B6DD95}" type="presParOf" srcId="{924D4019-B04C-47E7-88D3-115E93ADB37F}" destId="{0F30CA1D-C063-42FD-91F1-1A958AB5BDAD}" srcOrd="2" destOrd="0" presId="urn:microsoft.com/office/officeart/2005/8/layout/cycle1"/>
    <dgm:cxn modelId="{FEC974BB-5301-41AE-B78D-13BB77C25264}" type="presParOf" srcId="{924D4019-B04C-47E7-88D3-115E93ADB37F}" destId="{09ABD57D-1A7D-4CFD-90AD-66ACA3250E1C}" srcOrd="3" destOrd="0" presId="urn:microsoft.com/office/officeart/2005/8/layout/cycle1"/>
    <dgm:cxn modelId="{4B36965F-54C4-4524-A0C6-C3597A49483D}" type="presParOf" srcId="{924D4019-B04C-47E7-88D3-115E93ADB37F}" destId="{DA2655A5-7FCB-414C-BEB6-D91E9EED54CB}" srcOrd="4" destOrd="0" presId="urn:microsoft.com/office/officeart/2005/8/layout/cycle1"/>
    <dgm:cxn modelId="{04C47811-88B6-455F-A7E6-36A24C39B8EF}" type="presParOf" srcId="{924D4019-B04C-47E7-88D3-115E93ADB37F}" destId="{A3E127B1-57E9-4D2B-8F8E-28E488EE3EAA}" srcOrd="5" destOrd="0" presId="urn:microsoft.com/office/officeart/2005/8/layout/cycle1"/>
    <dgm:cxn modelId="{66BEDABB-D763-49F2-AE02-7DD47A2E7912}" type="presParOf" srcId="{924D4019-B04C-47E7-88D3-115E93ADB37F}" destId="{71C4C6F4-EBC6-46F2-A055-311DF5AE7111}" srcOrd="6" destOrd="0" presId="urn:microsoft.com/office/officeart/2005/8/layout/cycle1"/>
    <dgm:cxn modelId="{13A29EDA-C8EB-4FED-A157-E803FCA7113A}" type="presParOf" srcId="{924D4019-B04C-47E7-88D3-115E93ADB37F}" destId="{842637B3-D3DC-4E62-AA0A-ADC8BFD8140A}" srcOrd="7" destOrd="0" presId="urn:microsoft.com/office/officeart/2005/8/layout/cycle1"/>
    <dgm:cxn modelId="{E08DB1A7-52A8-4617-A698-3A10B266AF3D}" type="presParOf" srcId="{924D4019-B04C-47E7-88D3-115E93ADB37F}" destId="{29756942-DCCC-49B4-B42C-85FC6603FF4F}" srcOrd="8" destOrd="0" presId="urn:microsoft.com/office/officeart/2005/8/layout/cycle1"/>
    <dgm:cxn modelId="{C093AE21-D83A-4073-81EE-49D76E4F220B}" type="presParOf" srcId="{924D4019-B04C-47E7-88D3-115E93ADB37F}" destId="{A54A17D7-2901-4A18-84F6-D7483C52CA72}" srcOrd="9" destOrd="0" presId="urn:microsoft.com/office/officeart/2005/8/layout/cycle1"/>
    <dgm:cxn modelId="{0F0A9C4D-9503-491E-B53D-9A9AB14A4CA1}" type="presParOf" srcId="{924D4019-B04C-47E7-88D3-115E93ADB37F}" destId="{56B7C5E4-1EC6-439F-84E2-26163916CF30}" srcOrd="10" destOrd="0" presId="urn:microsoft.com/office/officeart/2005/8/layout/cycle1"/>
    <dgm:cxn modelId="{C960BCF4-F19A-44E1-B4D8-53EFE9355B0D}" type="presParOf" srcId="{924D4019-B04C-47E7-88D3-115E93ADB37F}" destId="{03DDD90A-0335-45F4-B7A6-5CFDF7A0F5A9}" srcOrd="11" destOrd="0" presId="urn:microsoft.com/office/officeart/2005/8/layout/cycle1"/>
    <dgm:cxn modelId="{7627BDA5-9501-40BA-A79A-856F0684B90B}" type="presParOf" srcId="{924D4019-B04C-47E7-88D3-115E93ADB37F}" destId="{6EE6A156-30EC-4CA3-90E3-AB61578E08EC}" srcOrd="12" destOrd="0" presId="urn:microsoft.com/office/officeart/2005/8/layout/cycle1"/>
    <dgm:cxn modelId="{F6737188-12A7-4A77-8403-58ACA592C9C7}" type="presParOf" srcId="{924D4019-B04C-47E7-88D3-115E93ADB37F}" destId="{DE0D7FF6-39CC-4C7E-9784-D779A8E346D0}" srcOrd="13" destOrd="0" presId="urn:microsoft.com/office/officeart/2005/8/layout/cycle1"/>
    <dgm:cxn modelId="{222CE0A6-BD8C-488D-A625-349CFE15D3CB}" type="presParOf" srcId="{924D4019-B04C-47E7-88D3-115E93ADB37F}" destId="{206E2498-E735-4F47-B794-4F1CA3D01FCC}" srcOrd="14" destOrd="0" presId="urn:microsoft.com/office/officeart/2005/8/layout/cycle1"/>
    <dgm:cxn modelId="{33FDDB3D-0137-4ABE-9A80-AD56D2701083}" type="presParOf" srcId="{924D4019-B04C-47E7-88D3-115E93ADB37F}" destId="{85E3BE31-CFCA-4CC3-9CEE-7A00C4904A50}" srcOrd="15" destOrd="0" presId="urn:microsoft.com/office/officeart/2005/8/layout/cycle1"/>
    <dgm:cxn modelId="{2E4E4F48-8D09-4C3F-B5D4-C539F63A234C}" type="presParOf" srcId="{924D4019-B04C-47E7-88D3-115E93ADB37F}" destId="{5934E470-DB9E-4017-9633-4259B2FBFD79}" srcOrd="16" destOrd="0" presId="urn:microsoft.com/office/officeart/2005/8/layout/cycle1"/>
    <dgm:cxn modelId="{43008F0C-4649-4A0F-8F88-00573A19BB5E}" type="presParOf" srcId="{924D4019-B04C-47E7-88D3-115E93ADB37F}" destId="{9478D810-2B8E-4BB7-8F4E-752BBF0463C4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53286B-B9ED-1247-A43C-D0F30987175B}">
      <dsp:nvSpPr>
        <dsp:cNvPr id="0" name=""/>
        <dsp:cNvSpPr/>
      </dsp:nvSpPr>
      <dsp:spPr>
        <a:xfrm>
          <a:off x="2532312" y="1422"/>
          <a:ext cx="2317831" cy="1158915"/>
        </a:xfrm>
        <a:prstGeom prst="roundRect">
          <a:avLst>
            <a:gd name="adj" fmla="val 10000"/>
          </a:avLst>
        </a:prstGeom>
        <a:solidFill>
          <a:srgbClr val="AFD2C8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147874"/>
              </a:solidFill>
              <a:latin typeface="Arial"/>
              <a:ea typeface="Arial Unicode MS"/>
              <a:cs typeface="+mn-cs"/>
            </a:rPr>
            <a:t>LEVES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FF0000"/>
              </a:solidFill>
              <a:latin typeface="Arial"/>
              <a:ea typeface="Arial Unicode MS"/>
              <a:cs typeface="+mn-cs"/>
            </a:rPr>
            <a:t>77%</a:t>
          </a:r>
        </a:p>
      </dsp:txBody>
      <dsp:txXfrm>
        <a:off x="2566255" y="35365"/>
        <a:ext cx="2249945" cy="1091029"/>
      </dsp:txXfrm>
    </dsp:sp>
    <dsp:sp modelId="{4045AA4F-633A-3743-88E9-F5E9BE19EC92}">
      <dsp:nvSpPr>
        <dsp:cNvPr id="0" name=""/>
        <dsp:cNvSpPr/>
      </dsp:nvSpPr>
      <dsp:spPr>
        <a:xfrm rot="3600000">
          <a:off x="4044151" y="2035668"/>
          <a:ext cx="1208182" cy="405620"/>
        </a:xfrm>
        <a:prstGeom prst="leftRightArrow">
          <a:avLst>
            <a:gd name="adj1" fmla="val 60000"/>
            <a:gd name="adj2" fmla="val 50000"/>
          </a:avLst>
        </a:prstGeom>
        <a:solidFill>
          <a:srgbClr val="AFD2C8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solidFill>
              <a:sysClr val="window" lastClr="FFFFFF"/>
            </a:solidFill>
            <a:latin typeface="Arial"/>
            <a:ea typeface="Arial Unicode MS"/>
            <a:cs typeface="+mn-cs"/>
          </a:endParaRPr>
        </a:p>
      </dsp:txBody>
      <dsp:txXfrm>
        <a:off x="4165837" y="2116792"/>
        <a:ext cx="964810" cy="243372"/>
      </dsp:txXfrm>
    </dsp:sp>
    <dsp:sp modelId="{E62855B7-3A61-E84E-8755-DAE05A55E08E}">
      <dsp:nvSpPr>
        <dsp:cNvPr id="0" name=""/>
        <dsp:cNvSpPr/>
      </dsp:nvSpPr>
      <dsp:spPr>
        <a:xfrm>
          <a:off x="4446341" y="3316619"/>
          <a:ext cx="2317831" cy="1158915"/>
        </a:xfrm>
        <a:prstGeom prst="roundRect">
          <a:avLst>
            <a:gd name="adj" fmla="val 10000"/>
          </a:avLst>
        </a:prstGeom>
        <a:solidFill>
          <a:srgbClr val="AFD2C8">
            <a:hueOff val="1314299"/>
            <a:satOff val="23500"/>
            <a:lumOff val="49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C000"/>
              </a:solidFill>
              <a:latin typeface="Arial"/>
              <a:ea typeface="Arial Unicode MS"/>
              <a:cs typeface="+mn-cs"/>
            </a:rPr>
            <a:t>MODERADAS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FF0000"/>
              </a:solidFill>
              <a:latin typeface="Arial"/>
              <a:ea typeface="Arial Unicode MS"/>
              <a:cs typeface="+mn-cs"/>
            </a:rPr>
            <a:t>21%</a:t>
          </a:r>
        </a:p>
      </dsp:txBody>
      <dsp:txXfrm>
        <a:off x="4480284" y="3350562"/>
        <a:ext cx="2249945" cy="1091029"/>
      </dsp:txXfrm>
    </dsp:sp>
    <dsp:sp modelId="{D5C7EBEC-6810-A549-A07A-875EA7D0BEF7}">
      <dsp:nvSpPr>
        <dsp:cNvPr id="0" name=""/>
        <dsp:cNvSpPr/>
      </dsp:nvSpPr>
      <dsp:spPr>
        <a:xfrm rot="10800000">
          <a:off x="3087136" y="3693267"/>
          <a:ext cx="1208182" cy="405620"/>
        </a:xfrm>
        <a:prstGeom prst="leftRightArrow">
          <a:avLst>
            <a:gd name="adj1" fmla="val 60000"/>
            <a:gd name="adj2" fmla="val 50000"/>
          </a:avLst>
        </a:prstGeom>
        <a:solidFill>
          <a:srgbClr val="AFD2C8">
            <a:hueOff val="1314299"/>
            <a:satOff val="23500"/>
            <a:lumOff val="491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solidFill>
              <a:sysClr val="window" lastClr="FFFFFF"/>
            </a:solidFill>
            <a:latin typeface="Arial"/>
            <a:ea typeface="Arial Unicode MS"/>
            <a:cs typeface="+mn-cs"/>
          </a:endParaRPr>
        </a:p>
      </dsp:txBody>
      <dsp:txXfrm rot="10800000">
        <a:off x="3208822" y="3774391"/>
        <a:ext cx="964810" cy="243372"/>
      </dsp:txXfrm>
    </dsp:sp>
    <dsp:sp modelId="{94A88A46-D0FF-0547-8916-6393897D1D63}">
      <dsp:nvSpPr>
        <dsp:cNvPr id="0" name=""/>
        <dsp:cNvSpPr/>
      </dsp:nvSpPr>
      <dsp:spPr>
        <a:xfrm>
          <a:off x="618282" y="3316619"/>
          <a:ext cx="2317831" cy="1158915"/>
        </a:xfrm>
        <a:prstGeom prst="roundRect">
          <a:avLst>
            <a:gd name="adj" fmla="val 10000"/>
          </a:avLst>
        </a:prstGeom>
        <a:solidFill>
          <a:srgbClr val="AFD2C8">
            <a:hueOff val="2628599"/>
            <a:satOff val="47000"/>
            <a:lumOff val="98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0000"/>
              </a:solidFill>
              <a:latin typeface="Arial"/>
              <a:ea typeface="Arial Unicode MS"/>
              <a:cs typeface="+mn-cs"/>
            </a:rPr>
            <a:t>SEVERAS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FF0000"/>
              </a:solidFill>
              <a:latin typeface="Arial"/>
              <a:ea typeface="Arial Unicode MS"/>
              <a:cs typeface="+mn-cs"/>
            </a:rPr>
            <a:t>2%</a:t>
          </a:r>
        </a:p>
      </dsp:txBody>
      <dsp:txXfrm>
        <a:off x="652225" y="3350562"/>
        <a:ext cx="2249945" cy="1091029"/>
      </dsp:txXfrm>
    </dsp:sp>
    <dsp:sp modelId="{F1FF8A07-CFD9-4D42-9295-32670E15291D}">
      <dsp:nvSpPr>
        <dsp:cNvPr id="0" name=""/>
        <dsp:cNvSpPr/>
      </dsp:nvSpPr>
      <dsp:spPr>
        <a:xfrm rot="18000000">
          <a:off x="2130121" y="2035668"/>
          <a:ext cx="1208182" cy="405620"/>
        </a:xfrm>
        <a:prstGeom prst="leftRightArrow">
          <a:avLst>
            <a:gd name="adj1" fmla="val 60000"/>
            <a:gd name="adj2" fmla="val 50000"/>
          </a:avLst>
        </a:prstGeom>
        <a:solidFill>
          <a:srgbClr val="AFD2C8">
            <a:hueOff val="2628599"/>
            <a:satOff val="47000"/>
            <a:lumOff val="981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solidFill>
              <a:sysClr val="window" lastClr="FFFFFF"/>
            </a:solidFill>
            <a:latin typeface="Arial"/>
            <a:ea typeface="Arial Unicode MS"/>
            <a:cs typeface="+mn-cs"/>
          </a:endParaRPr>
        </a:p>
      </dsp:txBody>
      <dsp:txXfrm>
        <a:off x="2251807" y="2116792"/>
        <a:ext cx="964810" cy="2433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E4ED4-05C9-4605-AC5C-5EA427763D21}">
      <dsp:nvSpPr>
        <dsp:cNvPr id="0" name=""/>
        <dsp:cNvSpPr/>
      </dsp:nvSpPr>
      <dsp:spPr>
        <a:xfrm>
          <a:off x="5344699" y="13502"/>
          <a:ext cx="1188783" cy="1188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rPr>
            <a:t>ORDEN MÉDICA – CARNET DISPOSITIVO</a:t>
          </a:r>
          <a:endParaRPr lang="es-CO" sz="1000" b="1" kern="1200" dirty="0">
            <a:solidFill>
              <a:srgbClr val="C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5344699" y="13502"/>
        <a:ext cx="1188783" cy="1188783"/>
      </dsp:txXfrm>
    </dsp:sp>
    <dsp:sp modelId="{0F30CA1D-C063-42FD-91F1-1A958AB5BDAD}">
      <dsp:nvSpPr>
        <dsp:cNvPr id="0" name=""/>
        <dsp:cNvSpPr/>
      </dsp:nvSpPr>
      <dsp:spPr>
        <a:xfrm>
          <a:off x="1703803" y="912"/>
          <a:ext cx="5814471" cy="5814471"/>
        </a:xfrm>
        <a:prstGeom prst="circularArrow">
          <a:avLst>
            <a:gd name="adj1" fmla="val 3991"/>
            <a:gd name="adj2" fmla="val 250357"/>
            <a:gd name="adj3" fmla="val 20572891"/>
            <a:gd name="adj4" fmla="val 18983295"/>
            <a:gd name="adj5" fmla="val 4656"/>
          </a:avLst>
        </a:prstGeom>
        <a:solidFill>
          <a:srgbClr val="00AFAA"/>
        </a:solidFill>
        <a:ln w="12700" cap="flat" cmpd="sng" algn="ctr">
          <a:solidFill>
            <a:srgbClr val="4472C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655A5-7FCB-414C-BEB6-D91E9EED54CB}">
      <dsp:nvSpPr>
        <dsp:cNvPr id="0" name=""/>
        <dsp:cNvSpPr/>
      </dsp:nvSpPr>
      <dsp:spPr>
        <a:xfrm>
          <a:off x="6672752" y="2313756"/>
          <a:ext cx="1188783" cy="1188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rPr>
            <a:t>VALORACIÓN / AUTORIZACIÓN MD </a:t>
          </a:r>
          <a:endParaRPr lang="es-CO" sz="1000" b="1" kern="1200" dirty="0">
            <a:solidFill>
              <a:srgbClr val="C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6672752" y="2313756"/>
        <a:ext cx="1188783" cy="1188783"/>
      </dsp:txXfrm>
    </dsp:sp>
    <dsp:sp modelId="{A3E127B1-57E9-4D2B-8F8E-28E488EE3EAA}">
      <dsp:nvSpPr>
        <dsp:cNvPr id="0" name=""/>
        <dsp:cNvSpPr/>
      </dsp:nvSpPr>
      <dsp:spPr>
        <a:xfrm>
          <a:off x="1703803" y="912"/>
          <a:ext cx="5814471" cy="5814471"/>
        </a:xfrm>
        <a:prstGeom prst="circularArrow">
          <a:avLst>
            <a:gd name="adj1" fmla="val 3991"/>
            <a:gd name="adj2" fmla="val 250357"/>
            <a:gd name="adj3" fmla="val 2366348"/>
            <a:gd name="adj4" fmla="val 776752"/>
            <a:gd name="adj5" fmla="val 4656"/>
          </a:avLst>
        </a:prstGeom>
        <a:solidFill>
          <a:srgbClr val="00AFAA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2637B3-D3DC-4E62-AA0A-ADC8BFD8140A}">
      <dsp:nvSpPr>
        <dsp:cNvPr id="0" name=""/>
        <dsp:cNvSpPr/>
      </dsp:nvSpPr>
      <dsp:spPr>
        <a:xfrm>
          <a:off x="5344699" y="4614011"/>
          <a:ext cx="1188783" cy="1188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rPr>
            <a:t>PROGRAMACIÓN MODO COMPATIBLE RM</a:t>
          </a:r>
          <a:endParaRPr lang="es-CO" sz="1000" b="1" kern="1200" dirty="0">
            <a:solidFill>
              <a:srgbClr val="C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5344699" y="4614011"/>
        <a:ext cx="1188783" cy="1188783"/>
      </dsp:txXfrm>
    </dsp:sp>
    <dsp:sp modelId="{29756942-DCCC-49B4-B42C-85FC6603FF4F}">
      <dsp:nvSpPr>
        <dsp:cNvPr id="0" name=""/>
        <dsp:cNvSpPr/>
      </dsp:nvSpPr>
      <dsp:spPr>
        <a:xfrm>
          <a:off x="1703803" y="912"/>
          <a:ext cx="5814471" cy="5814471"/>
        </a:xfrm>
        <a:prstGeom prst="circularArrow">
          <a:avLst>
            <a:gd name="adj1" fmla="val 3991"/>
            <a:gd name="adj2" fmla="val 250357"/>
            <a:gd name="adj3" fmla="val 6110831"/>
            <a:gd name="adj4" fmla="val 4438812"/>
            <a:gd name="adj5" fmla="val 4656"/>
          </a:avLst>
        </a:prstGeom>
        <a:solidFill>
          <a:srgbClr val="00AFAA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7C5E4-1EC6-439F-84E2-26163916CF30}">
      <dsp:nvSpPr>
        <dsp:cNvPr id="0" name=""/>
        <dsp:cNvSpPr/>
      </dsp:nvSpPr>
      <dsp:spPr>
        <a:xfrm>
          <a:off x="2688594" y="4614011"/>
          <a:ext cx="1188783" cy="1188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rPr>
            <a:t>ACOMPAÑAMIENTO CASA COMERCIAL</a:t>
          </a:r>
          <a:endParaRPr lang="es-CO" sz="1000" b="1" kern="1200" dirty="0">
            <a:solidFill>
              <a:srgbClr val="C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688594" y="4614011"/>
        <a:ext cx="1188783" cy="1188783"/>
      </dsp:txXfrm>
    </dsp:sp>
    <dsp:sp modelId="{03DDD90A-0335-45F4-B7A6-5CFDF7A0F5A9}">
      <dsp:nvSpPr>
        <dsp:cNvPr id="0" name=""/>
        <dsp:cNvSpPr/>
      </dsp:nvSpPr>
      <dsp:spPr>
        <a:xfrm>
          <a:off x="1703803" y="912"/>
          <a:ext cx="5814471" cy="5814471"/>
        </a:xfrm>
        <a:prstGeom prst="circularArrow">
          <a:avLst>
            <a:gd name="adj1" fmla="val 3991"/>
            <a:gd name="adj2" fmla="val 250357"/>
            <a:gd name="adj3" fmla="val 9772891"/>
            <a:gd name="adj4" fmla="val 8183295"/>
            <a:gd name="adj5" fmla="val 4656"/>
          </a:avLst>
        </a:prstGeom>
        <a:solidFill>
          <a:srgbClr val="00AFAA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D7FF6-39CC-4C7E-9784-D779A8E346D0}">
      <dsp:nvSpPr>
        <dsp:cNvPr id="0" name=""/>
        <dsp:cNvSpPr/>
      </dsp:nvSpPr>
      <dsp:spPr>
        <a:xfrm>
          <a:off x="1360542" y="2313756"/>
          <a:ext cx="1188783" cy="1188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rPr>
            <a:t>ACOMPAÑAMIENTO MÉDICO - MONITOREO</a:t>
          </a:r>
          <a:endParaRPr lang="es-CO" sz="1000" b="1" kern="1200" dirty="0">
            <a:solidFill>
              <a:srgbClr val="C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360542" y="2313756"/>
        <a:ext cx="1188783" cy="1188783"/>
      </dsp:txXfrm>
    </dsp:sp>
    <dsp:sp modelId="{206E2498-E735-4F47-B794-4F1CA3D01FCC}">
      <dsp:nvSpPr>
        <dsp:cNvPr id="0" name=""/>
        <dsp:cNvSpPr/>
      </dsp:nvSpPr>
      <dsp:spPr>
        <a:xfrm>
          <a:off x="1703803" y="912"/>
          <a:ext cx="5814471" cy="5814471"/>
        </a:xfrm>
        <a:prstGeom prst="circularArrow">
          <a:avLst>
            <a:gd name="adj1" fmla="val 3991"/>
            <a:gd name="adj2" fmla="val 250357"/>
            <a:gd name="adj3" fmla="val 13166348"/>
            <a:gd name="adj4" fmla="val 11576752"/>
            <a:gd name="adj5" fmla="val 4656"/>
          </a:avLst>
        </a:prstGeom>
        <a:solidFill>
          <a:srgbClr val="00AFAA"/>
        </a:solidFill>
        <a:ln w="12700" cap="flat" cmpd="sng" algn="ctr">
          <a:solidFill>
            <a:srgbClr val="4472C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34E470-DB9E-4017-9633-4259B2FBFD79}">
      <dsp:nvSpPr>
        <dsp:cNvPr id="0" name=""/>
        <dsp:cNvSpPr/>
      </dsp:nvSpPr>
      <dsp:spPr>
        <a:xfrm>
          <a:off x="2688594" y="13502"/>
          <a:ext cx="1188783" cy="1188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rPr>
            <a:t>MONITORIZACIÓN PERMANENTE</a:t>
          </a:r>
          <a:endParaRPr lang="es-CO" sz="1000" b="1" kern="1200" dirty="0">
            <a:solidFill>
              <a:srgbClr val="C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688594" y="13502"/>
        <a:ext cx="1188783" cy="1188783"/>
      </dsp:txXfrm>
    </dsp:sp>
    <dsp:sp modelId="{9478D810-2B8E-4BB7-8F4E-752BBF0463C4}">
      <dsp:nvSpPr>
        <dsp:cNvPr id="0" name=""/>
        <dsp:cNvSpPr/>
      </dsp:nvSpPr>
      <dsp:spPr>
        <a:xfrm>
          <a:off x="1703803" y="912"/>
          <a:ext cx="5814471" cy="5814471"/>
        </a:xfrm>
        <a:prstGeom prst="circularArrow">
          <a:avLst>
            <a:gd name="adj1" fmla="val 3991"/>
            <a:gd name="adj2" fmla="val 250357"/>
            <a:gd name="adj3" fmla="val 16910831"/>
            <a:gd name="adj4" fmla="val 15238812"/>
            <a:gd name="adj5" fmla="val 4656"/>
          </a:avLst>
        </a:prstGeom>
        <a:solidFill>
          <a:srgbClr val="00AFAA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7484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PT 1.png" descr="PPT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ítulo de la presentación"/>
          <p:cNvSpPr txBox="1">
            <a:spLocks noGrp="1"/>
          </p:cNvSpPr>
          <p:nvPr>
            <p:ph type="title" hasCustomPrompt="1"/>
          </p:nvPr>
        </p:nvSpPr>
        <p:spPr>
          <a:xfrm>
            <a:off x="6862046" y="2031461"/>
            <a:ext cx="4919959" cy="2420873"/>
          </a:xfrm>
          <a:prstGeom prst="rect">
            <a:avLst/>
          </a:prstGeom>
        </p:spPr>
        <p:txBody>
          <a:bodyPr anchor="t"/>
          <a:lstStyle>
            <a:lvl1pPr>
              <a:lnSpc>
                <a:spcPts val="6000"/>
              </a:lnSpc>
              <a:defRPr sz="66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Título de la presentación</a:t>
            </a:r>
          </a:p>
        </p:txBody>
      </p:sp>
      <p:sp>
        <p:nvSpPr>
          <p:cNvPr id="15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862046" y="4347135"/>
            <a:ext cx="4507265" cy="85235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indent="457200">
              <a:buSzTx/>
              <a:buFontTx/>
              <a:buNone/>
              <a:defRPr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indent="914400">
              <a:buSzTx/>
              <a:buFontTx/>
              <a:buNone/>
              <a:defRPr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indent="1371600">
              <a:buSzTx/>
              <a:buFontTx/>
              <a:buNone/>
              <a:defRPr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indent="1828800">
              <a:buSzTx/>
              <a:buFontTx/>
              <a:buNone/>
              <a:defRPr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r>
              <a:t>Nombre conferencista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7" descr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PT 3.png" descr="PPT 3.png"/>
          <p:cNvPicPr>
            <a:picLocks noChangeAspect="1"/>
          </p:cNvPicPr>
          <p:nvPr/>
        </p:nvPicPr>
        <p:blipFill>
          <a:blip r:embed="rId3"/>
          <a:srcRect t="46" b="4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¡Gracias!(agradecimientos)"/>
          <p:cNvSpPr txBox="1">
            <a:spLocks noGrp="1"/>
          </p:cNvSpPr>
          <p:nvPr>
            <p:ph type="title" hasCustomPrompt="1"/>
          </p:nvPr>
        </p:nvSpPr>
        <p:spPr>
          <a:xfrm>
            <a:off x="1614360" y="766040"/>
            <a:ext cx="8963279" cy="2662960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ts val="6000"/>
              </a:lnSpc>
              <a:defRPr sz="80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¡Gracias!(agradecimientos)</a:t>
            </a:r>
          </a:p>
        </p:txBody>
      </p:sp>
      <p:sp>
        <p:nvSpPr>
          <p:cNvPr id="3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 descr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PT 2.png" descr="PPT 2.png"/>
          <p:cNvPicPr>
            <a:picLocks noChangeAspect="1"/>
          </p:cNvPicPr>
          <p:nvPr/>
        </p:nvPicPr>
        <p:blipFill>
          <a:blip r:embed="rId6"/>
          <a:srcRect t="46" b="4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o del título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5" name="Nivel de texto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../../../../../Desktop/Accidente%20RM2.jpe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../../../../../Desktop/Accidente%20RM2.jpe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image" Target="../media/image2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hyperlink" Target="../../../../../Desktop/Accidente%20RM2.jpe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hyperlink" Target="../../../../../Desktop/Accidente%20RM2.jpe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hyperlink" Target="../../../../../Desktop/Accidente%20RM2.jpe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hyperlink" Target="../../../../../Desktop/Accidente%20RM2.jpe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hyperlink" Target="../../../../../Desktop/Accidente%20RM2.jpe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6.png"/><Relationship Id="rId10" Type="http://schemas.openxmlformats.org/officeDocument/2006/relationships/image" Target="../media/image29.jpe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1"/>
          <p:cNvSpPr txBox="1">
            <a:spLocks noGrp="1"/>
          </p:cNvSpPr>
          <p:nvPr>
            <p:ph type="ctrTitle"/>
          </p:nvPr>
        </p:nvSpPr>
        <p:spPr>
          <a:xfrm>
            <a:off x="6862046" y="2031461"/>
            <a:ext cx="4919958" cy="242087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ts val="4400"/>
              </a:lnSpc>
            </a:pPr>
            <a:r>
              <a:rPr lang="es-ES" sz="4000" dirty="0"/>
              <a:t>SEGURIDAD DEL PACIENTE EN RADIODIAGNÓSTICO</a:t>
            </a:r>
            <a:endParaRPr sz="4000" dirty="0"/>
          </a:p>
        </p:txBody>
      </p:sp>
      <p:sp>
        <p:nvSpPr>
          <p:cNvPr id="43" name="Subtítulo 2"/>
          <p:cNvSpPr txBox="1">
            <a:spLocks noGrp="1"/>
          </p:cNvSpPr>
          <p:nvPr>
            <p:ph type="subTitle" sz="quarter" idx="1"/>
          </p:nvPr>
        </p:nvSpPr>
        <p:spPr>
          <a:xfrm>
            <a:off x="6862046" y="4347135"/>
            <a:ext cx="4507265" cy="85235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s-ES" sz="2000" b="1" dirty="0"/>
              <a:t>JOHN JAIRO GRANDA ARCILA M.D</a:t>
            </a:r>
          </a:p>
          <a:p>
            <a:pPr algn="ctr"/>
            <a:r>
              <a:rPr lang="es-ES" sz="1600" b="1" dirty="0"/>
              <a:t>DIRECTOR MÉDICO DIAGNÓSTICO CEDIMED</a:t>
            </a:r>
            <a:endParaRPr sz="1600" b="1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07EDC3-212C-663D-5CEE-A5CD72D44B03}"/>
              </a:ext>
            </a:extLst>
          </p:cNvPr>
          <p:cNvSpPr txBox="1">
            <a:spLocks/>
          </p:cNvSpPr>
          <p:nvPr/>
        </p:nvSpPr>
        <p:spPr>
          <a:xfrm>
            <a:off x="3107649" y="3259932"/>
            <a:ext cx="5976702" cy="8897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FA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CIFRAS DE SEGURIDAD EN RADIOLOGÍA</a:t>
            </a:r>
          </a:p>
        </p:txBody>
      </p:sp>
      <p:sp>
        <p:nvSpPr>
          <p:cNvPr id="23" name="TextBox 50">
            <a:extLst>
              <a:ext uri="{FF2B5EF4-FFF2-40B4-BE49-F238E27FC236}">
                <a16:creationId xmlns:a16="http://schemas.microsoft.com/office/drawing/2014/main" id="{952F0D05-921D-BEC2-06B0-33C3E3778E98}"/>
              </a:ext>
            </a:extLst>
          </p:cNvPr>
          <p:cNvSpPr txBox="1"/>
          <p:nvPr/>
        </p:nvSpPr>
        <p:spPr>
          <a:xfrm flipH="1">
            <a:off x="5210124" y="2672321"/>
            <a:ext cx="665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1"/>
            <a:r>
              <a:rPr lang="en-US" altLang="ko-KR" sz="2800" b="1" kern="1200" dirty="0">
                <a:solidFill>
                  <a:schemeClr val="bg1"/>
                </a:solidFill>
                <a:latin typeface="Arial"/>
                <a:ea typeface="Arial Unicode MS"/>
              </a:rPr>
              <a:t>01</a:t>
            </a:r>
            <a:endParaRPr lang="ko-KR" altLang="en-US" sz="2800" b="1" kern="1200" dirty="0">
              <a:solidFill>
                <a:schemeClr val="bg1"/>
              </a:solidFill>
              <a:latin typeface="Arial"/>
              <a:ea typeface="Arial Unicode MS"/>
            </a:endParaRPr>
          </a:p>
        </p:txBody>
      </p:sp>
      <p:sp>
        <p:nvSpPr>
          <p:cNvPr id="28" name="TextBox 56">
            <a:extLst>
              <a:ext uri="{FF2B5EF4-FFF2-40B4-BE49-F238E27FC236}">
                <a16:creationId xmlns:a16="http://schemas.microsoft.com/office/drawing/2014/main" id="{C5597586-8989-4299-A0F3-EAC4BAEBDBAF}"/>
              </a:ext>
            </a:extLst>
          </p:cNvPr>
          <p:cNvSpPr txBox="1"/>
          <p:nvPr/>
        </p:nvSpPr>
        <p:spPr>
          <a:xfrm>
            <a:off x="6018062" y="2573580"/>
            <a:ext cx="517847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PRINCIPIO ALARA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TextBox 59">
            <a:extLst>
              <a:ext uri="{FF2B5EF4-FFF2-40B4-BE49-F238E27FC236}">
                <a16:creationId xmlns:a16="http://schemas.microsoft.com/office/drawing/2014/main" id="{87CC5DCF-ECC8-6636-BE9C-CA7366BFF935}"/>
              </a:ext>
            </a:extLst>
          </p:cNvPr>
          <p:cNvSpPr txBox="1"/>
          <p:nvPr/>
        </p:nvSpPr>
        <p:spPr>
          <a:xfrm>
            <a:off x="5727012" y="3540158"/>
            <a:ext cx="517847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REGISTRO DOSIS POR PACIENTE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TextBox 55">
            <a:extLst>
              <a:ext uri="{FF2B5EF4-FFF2-40B4-BE49-F238E27FC236}">
                <a16:creationId xmlns:a16="http://schemas.microsoft.com/office/drawing/2014/main" id="{49A9957B-C253-21D7-7B54-348FE70A1B2A}"/>
              </a:ext>
            </a:extLst>
          </p:cNvPr>
          <p:cNvSpPr txBox="1"/>
          <p:nvPr/>
        </p:nvSpPr>
        <p:spPr>
          <a:xfrm>
            <a:off x="5785647" y="1493631"/>
            <a:ext cx="517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Dosis tan baja como sea posible y cuya imagen cumpla con los parámetros de calidad</a:t>
            </a:r>
          </a:p>
        </p:txBody>
      </p:sp>
    </p:spTree>
    <p:extLst>
      <p:ext uri="{BB962C8B-B14F-4D97-AF65-F5344CB8AC3E}">
        <p14:creationId xmlns:p14="http://schemas.microsoft.com/office/powerpoint/2010/main" val="2777052736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E0F3AB8-27B2-C636-613D-80211AB8414C}"/>
              </a:ext>
            </a:extLst>
          </p:cNvPr>
          <p:cNvSpPr txBox="1">
            <a:spLocks/>
          </p:cNvSpPr>
          <p:nvPr/>
        </p:nvSpPr>
        <p:spPr>
          <a:xfrm>
            <a:off x="446864" y="1103176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ESTRATEGIAS PARA TRABAJAR EN SEGURIDAD DEL PACIENTE AYUDAS DIAGNÓSTICAS RADIOLOGÍA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3BCFF56-825C-6B56-86D4-7E9E5EB54D4C}"/>
              </a:ext>
            </a:extLst>
          </p:cNvPr>
          <p:cNvSpPr/>
          <p:nvPr/>
        </p:nvSpPr>
        <p:spPr>
          <a:xfrm>
            <a:off x="4850530" y="3221094"/>
            <a:ext cx="2518808" cy="1631644"/>
          </a:xfrm>
          <a:custGeom>
            <a:avLst/>
            <a:gdLst/>
            <a:ahLst/>
            <a:cxnLst/>
            <a:rect l="l" t="t" r="r" b="b"/>
            <a:pathLst>
              <a:path w="3816424" h="2472220">
                <a:moveTo>
                  <a:pt x="1972064" y="0"/>
                </a:moveTo>
                <a:cubicBezTo>
                  <a:pt x="2225646" y="0"/>
                  <a:pt x="2443064" y="140235"/>
                  <a:pt x="2531016" y="340937"/>
                </a:cubicBezTo>
                <a:cubicBezTo>
                  <a:pt x="2600132" y="306460"/>
                  <a:pt x="2678169" y="288032"/>
                  <a:pt x="2760510" y="288032"/>
                </a:cubicBezTo>
                <a:cubicBezTo>
                  <a:pt x="3009887" y="288032"/>
                  <a:pt x="3219786" y="457055"/>
                  <a:pt x="3279705" y="687381"/>
                </a:cubicBezTo>
                <a:cubicBezTo>
                  <a:pt x="3582169" y="717391"/>
                  <a:pt x="3816424" y="950318"/>
                  <a:pt x="3816424" y="1232795"/>
                </a:cubicBezTo>
                <a:lnTo>
                  <a:pt x="3816055" y="1236110"/>
                </a:lnTo>
                <a:cubicBezTo>
                  <a:pt x="3816421" y="1237213"/>
                  <a:pt x="3816424" y="1238319"/>
                  <a:pt x="3816424" y="1239425"/>
                </a:cubicBezTo>
                <a:cubicBezTo>
                  <a:pt x="3816424" y="1544322"/>
                  <a:pt x="3543509" y="1791490"/>
                  <a:pt x="3206852" y="1791490"/>
                </a:cubicBezTo>
                <a:lnTo>
                  <a:pt x="3136943" y="1786289"/>
                </a:lnTo>
                <a:cubicBezTo>
                  <a:pt x="3133151" y="1787239"/>
                  <a:pt x="3129282" y="1787343"/>
                  <a:pt x="3125386" y="1787343"/>
                </a:cubicBezTo>
                <a:lnTo>
                  <a:pt x="3087511" y="1787343"/>
                </a:lnTo>
                <a:cubicBezTo>
                  <a:pt x="3038440" y="1991344"/>
                  <a:pt x="2837482" y="2143516"/>
                  <a:pt x="2597280" y="2143516"/>
                </a:cubicBezTo>
                <a:cubicBezTo>
                  <a:pt x="2532520" y="2143516"/>
                  <a:pt x="2470613" y="2132455"/>
                  <a:pt x="2414162" y="2111319"/>
                </a:cubicBezTo>
                <a:cubicBezTo>
                  <a:pt x="2330064" y="2322315"/>
                  <a:pt x="2106542" y="2472220"/>
                  <a:pt x="1844361" y="2472220"/>
                </a:cubicBezTo>
                <a:cubicBezTo>
                  <a:pt x="1529851" y="2472220"/>
                  <a:pt x="1270971" y="2256501"/>
                  <a:pt x="1241364" y="1979223"/>
                </a:cubicBezTo>
                <a:cubicBezTo>
                  <a:pt x="1233180" y="1981311"/>
                  <a:pt x="1224850" y="1981496"/>
                  <a:pt x="1216474" y="1981496"/>
                </a:cubicBezTo>
                <a:cubicBezTo>
                  <a:pt x="1047138" y="1981496"/>
                  <a:pt x="897304" y="1905869"/>
                  <a:pt x="810084" y="1787343"/>
                </a:cubicBezTo>
                <a:lnTo>
                  <a:pt x="683468" y="1787343"/>
                </a:lnTo>
                <a:lnTo>
                  <a:pt x="669303" y="1786050"/>
                </a:lnTo>
                <a:cubicBezTo>
                  <a:pt x="649856" y="1790596"/>
                  <a:pt x="629830" y="1791490"/>
                  <a:pt x="609572" y="1791490"/>
                </a:cubicBezTo>
                <a:cubicBezTo>
                  <a:pt x="272915" y="1791490"/>
                  <a:pt x="0" y="1544322"/>
                  <a:pt x="0" y="1239425"/>
                </a:cubicBezTo>
                <a:lnTo>
                  <a:pt x="369" y="1236110"/>
                </a:lnTo>
                <a:cubicBezTo>
                  <a:pt x="3" y="1235007"/>
                  <a:pt x="0" y="1233901"/>
                  <a:pt x="0" y="1232795"/>
                </a:cubicBezTo>
                <a:cubicBezTo>
                  <a:pt x="0" y="927898"/>
                  <a:pt x="272915" y="680730"/>
                  <a:pt x="609572" y="680730"/>
                </a:cubicBezTo>
                <a:lnTo>
                  <a:pt x="648332" y="683614"/>
                </a:lnTo>
                <a:cubicBezTo>
                  <a:pt x="648074" y="682757"/>
                  <a:pt x="648072" y="681899"/>
                  <a:pt x="648072" y="681040"/>
                </a:cubicBezTo>
                <a:cubicBezTo>
                  <a:pt x="648072" y="382773"/>
                  <a:pt x="889865" y="140980"/>
                  <a:pt x="1188132" y="140980"/>
                </a:cubicBezTo>
                <a:cubicBezTo>
                  <a:pt x="1296209" y="140980"/>
                  <a:pt x="1396871" y="172727"/>
                  <a:pt x="1480802" y="228175"/>
                </a:cubicBezTo>
                <a:cubicBezTo>
                  <a:pt x="1589955" y="89512"/>
                  <a:pt x="1769468" y="0"/>
                  <a:pt x="1972064" y="0"/>
                </a:cubicBezTo>
                <a:close/>
              </a:path>
            </a:pathLst>
          </a:cu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D01EF1-2545-BFFE-2531-7275468EA9CE}"/>
              </a:ext>
            </a:extLst>
          </p:cNvPr>
          <p:cNvSpPr/>
          <p:nvPr/>
        </p:nvSpPr>
        <p:spPr>
          <a:xfrm>
            <a:off x="3956400" y="2456834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B9110B35-06D8-8FD6-7BF0-4DBF1412B1E9}"/>
              </a:ext>
            </a:extLst>
          </p:cNvPr>
          <p:cNvSpPr/>
          <p:nvPr/>
        </p:nvSpPr>
        <p:spPr>
          <a:xfrm>
            <a:off x="5667027" y="180212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03202318-8AE7-80A4-F03C-3B2887901217}"/>
              </a:ext>
            </a:extLst>
          </p:cNvPr>
          <p:cNvSpPr/>
          <p:nvPr/>
        </p:nvSpPr>
        <p:spPr>
          <a:xfrm>
            <a:off x="7398399" y="2514638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E3915710-E1CD-C0EC-2EB8-A5B6BAE1D22A}"/>
              </a:ext>
            </a:extLst>
          </p:cNvPr>
          <p:cNvSpPr/>
          <p:nvPr/>
        </p:nvSpPr>
        <p:spPr>
          <a:xfrm>
            <a:off x="7974993" y="3575359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Oval 12">
            <a:extLst>
              <a:ext uri="{FF2B5EF4-FFF2-40B4-BE49-F238E27FC236}">
                <a16:creationId xmlns:a16="http://schemas.microsoft.com/office/drawing/2014/main" id="{DE160092-C506-59F0-7B71-3383069EC83A}"/>
              </a:ext>
            </a:extLst>
          </p:cNvPr>
          <p:cNvSpPr/>
          <p:nvPr/>
        </p:nvSpPr>
        <p:spPr>
          <a:xfrm>
            <a:off x="7070544" y="4896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F7D71341-A92D-0DC0-EC00-8F9BD01C6FE6}"/>
              </a:ext>
            </a:extLst>
          </p:cNvPr>
          <p:cNvSpPr/>
          <p:nvPr/>
        </p:nvSpPr>
        <p:spPr>
          <a:xfrm>
            <a:off x="4443628" y="4905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23215D2F-07A1-E310-510D-5BF5DDA6CF04}"/>
              </a:ext>
            </a:extLst>
          </p:cNvPr>
          <p:cNvSpPr/>
          <p:nvPr/>
        </p:nvSpPr>
        <p:spPr>
          <a:xfrm>
            <a:off x="3485255" y="372313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Rounded Rectangle 20">
            <a:extLst>
              <a:ext uri="{FF2B5EF4-FFF2-40B4-BE49-F238E27FC236}">
                <a16:creationId xmlns:a16="http://schemas.microsoft.com/office/drawing/2014/main" id="{EF528B12-8A43-58A1-7B2F-24ACB1C28759}"/>
              </a:ext>
            </a:extLst>
          </p:cNvPr>
          <p:cNvSpPr>
            <a:spLocks noChangeAspect="1"/>
          </p:cNvSpPr>
          <p:nvPr/>
        </p:nvSpPr>
        <p:spPr>
          <a:xfrm rot="2160000">
            <a:off x="5874167" y="3407374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rgbClr val="04BC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A9109A9C-D5D3-95D2-01C7-97C5748A09A3}"/>
              </a:ext>
            </a:extLst>
          </p:cNvPr>
          <p:cNvSpPr txBox="1"/>
          <p:nvPr/>
        </p:nvSpPr>
        <p:spPr>
          <a:xfrm>
            <a:off x="5276193" y="3891270"/>
            <a:ext cx="17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C00000"/>
                </a:solidFill>
                <a:latin typeface="Calibri" panose="020F0502020204030204" pitchFamily="34" charset="0"/>
                <a:ea typeface="FZShuTi" pitchFamily="2" charset="-122"/>
                <a:cs typeface="Calibri" panose="020F0502020204030204" pitchFamily="34" charset="0"/>
              </a:rPr>
              <a:t>PAUSADO</a:t>
            </a:r>
            <a:endParaRPr lang="ko-KR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AFB26061-E809-DB37-4EBE-E0C4AC689A5E}"/>
              </a:ext>
            </a:extLst>
          </p:cNvPr>
          <p:cNvSpPr txBox="1"/>
          <p:nvPr/>
        </p:nvSpPr>
        <p:spPr>
          <a:xfrm>
            <a:off x="4035934" y="252508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P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C1D2F0EA-4F52-DB06-CC91-6FD4AF561636}"/>
              </a:ext>
            </a:extLst>
          </p:cNvPr>
          <p:cNvSpPr txBox="1"/>
          <p:nvPr/>
        </p:nvSpPr>
        <p:spPr>
          <a:xfrm>
            <a:off x="5765348" y="184630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2E44C6CD-8A4F-8804-CCAC-542007D13BE5}"/>
              </a:ext>
            </a:extLst>
          </p:cNvPr>
          <p:cNvSpPr txBox="1"/>
          <p:nvPr/>
        </p:nvSpPr>
        <p:spPr>
          <a:xfrm>
            <a:off x="7462166" y="2577366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U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76CC3988-3445-DD73-4551-654F3502DABE}"/>
              </a:ext>
            </a:extLst>
          </p:cNvPr>
          <p:cNvSpPr txBox="1"/>
          <p:nvPr/>
        </p:nvSpPr>
        <p:spPr>
          <a:xfrm>
            <a:off x="3564789" y="378311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S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79C59A0D-1245-F431-E533-80875D350BD5}"/>
              </a:ext>
            </a:extLst>
          </p:cNvPr>
          <p:cNvSpPr txBox="1"/>
          <p:nvPr/>
        </p:nvSpPr>
        <p:spPr>
          <a:xfrm>
            <a:off x="4531093" y="496542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3342259F-FD2A-EDE9-8D09-970D2B3247D4}"/>
              </a:ext>
            </a:extLst>
          </p:cNvPr>
          <p:cNvSpPr txBox="1"/>
          <p:nvPr/>
        </p:nvSpPr>
        <p:spPr>
          <a:xfrm>
            <a:off x="7180359" y="4937920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D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930594A8-7BD9-C9A9-2508-350217B4EB83}"/>
              </a:ext>
            </a:extLst>
          </p:cNvPr>
          <p:cNvSpPr txBox="1"/>
          <p:nvPr/>
        </p:nvSpPr>
        <p:spPr>
          <a:xfrm>
            <a:off x="8054527" y="3638881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O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27465636-7A5B-5BC9-9889-218F3DC803FE}"/>
              </a:ext>
            </a:extLst>
          </p:cNvPr>
          <p:cNvSpPr txBox="1">
            <a:spLocks/>
          </p:cNvSpPr>
          <p:nvPr/>
        </p:nvSpPr>
        <p:spPr>
          <a:xfrm>
            <a:off x="215780" y="6153052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PAUSADO SEGURO: </a:t>
            </a:r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Tómate el tiempo con cada paciente.</a:t>
            </a:r>
            <a:endParaRPr lang="en-US" sz="2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14">
            <a:extLst>
              <a:ext uri="{FF2B5EF4-FFF2-40B4-BE49-F238E27FC236}">
                <a16:creationId xmlns:a16="http://schemas.microsoft.com/office/drawing/2014/main" id="{105D54E5-5303-EA28-FAC2-C3BD1BF8DD98}"/>
              </a:ext>
            </a:extLst>
          </p:cNvPr>
          <p:cNvGrpSpPr/>
          <p:nvPr/>
        </p:nvGrpSpPr>
        <p:grpSpPr>
          <a:xfrm rot="3060000" flipH="1">
            <a:off x="7108304" y="3112604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38" name="Oval 15">
              <a:extLst>
                <a:ext uri="{FF2B5EF4-FFF2-40B4-BE49-F238E27FC236}">
                  <a16:creationId xmlns:a16="http://schemas.microsoft.com/office/drawing/2014/main" id="{5EABDF59-292A-9BF8-4982-3F8B59A852E9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9" name="Oval 16">
              <a:extLst>
                <a:ext uri="{FF2B5EF4-FFF2-40B4-BE49-F238E27FC236}">
                  <a16:creationId xmlns:a16="http://schemas.microsoft.com/office/drawing/2014/main" id="{8C5DF7C3-FB88-2D1D-6F3A-A3253F413DE7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0" name="Oval 17">
              <a:extLst>
                <a:ext uri="{FF2B5EF4-FFF2-40B4-BE49-F238E27FC236}">
                  <a16:creationId xmlns:a16="http://schemas.microsoft.com/office/drawing/2014/main" id="{A443B754-38E1-3D2B-81F6-A136750ACBF1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1" name="Group 14">
            <a:extLst>
              <a:ext uri="{FF2B5EF4-FFF2-40B4-BE49-F238E27FC236}">
                <a16:creationId xmlns:a16="http://schemas.microsoft.com/office/drawing/2014/main" id="{5E31AC5E-8F5C-9A3E-54F7-2CA641E8DF9A}"/>
              </a:ext>
            </a:extLst>
          </p:cNvPr>
          <p:cNvGrpSpPr/>
          <p:nvPr/>
        </p:nvGrpSpPr>
        <p:grpSpPr>
          <a:xfrm rot="3060000" flipH="1">
            <a:off x="5230620" y="4494807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2" name="Oval 15">
              <a:extLst>
                <a:ext uri="{FF2B5EF4-FFF2-40B4-BE49-F238E27FC236}">
                  <a16:creationId xmlns:a16="http://schemas.microsoft.com/office/drawing/2014/main" id="{89B0E3BF-75AB-7B9E-9948-951C7473DE4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C5B8705B-DDBB-FF6D-C7F0-492268CA955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4" name="Oval 17">
              <a:extLst>
                <a:ext uri="{FF2B5EF4-FFF2-40B4-BE49-F238E27FC236}">
                  <a16:creationId xmlns:a16="http://schemas.microsoft.com/office/drawing/2014/main" id="{ADD5B987-8F1B-1B7C-5A9C-D03D4D1046A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4872B20C-A659-8EE9-5013-AB4A11A2C688}"/>
              </a:ext>
            </a:extLst>
          </p:cNvPr>
          <p:cNvGrpSpPr/>
          <p:nvPr/>
        </p:nvGrpSpPr>
        <p:grpSpPr>
          <a:xfrm rot="18848761" flipH="1">
            <a:off x="4898659" y="3167883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BC100FCC-8EC4-C0D0-31D6-DEF8909349A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8E43C431-1D80-ED33-AA03-3497F3F67FA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34A2DBE6-74B1-136E-E284-9996E2B22277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3" name="Group 18">
            <a:extLst>
              <a:ext uri="{FF2B5EF4-FFF2-40B4-BE49-F238E27FC236}">
                <a16:creationId xmlns:a16="http://schemas.microsoft.com/office/drawing/2014/main" id="{1FBFBD4A-6FFB-AAE9-2979-5658D8FA0A73}"/>
              </a:ext>
            </a:extLst>
          </p:cNvPr>
          <p:cNvGrpSpPr/>
          <p:nvPr/>
        </p:nvGrpSpPr>
        <p:grpSpPr>
          <a:xfrm flipH="1">
            <a:off x="6035961" y="2704512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4" name="Oval 19">
              <a:extLst>
                <a:ext uri="{FF2B5EF4-FFF2-40B4-BE49-F238E27FC236}">
                  <a16:creationId xmlns:a16="http://schemas.microsoft.com/office/drawing/2014/main" id="{A274AAC1-630C-A145-E526-874C2FB6C2BF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5" name="Oval 20">
              <a:extLst>
                <a:ext uri="{FF2B5EF4-FFF2-40B4-BE49-F238E27FC236}">
                  <a16:creationId xmlns:a16="http://schemas.microsoft.com/office/drawing/2014/main" id="{4834DB9B-F689-993F-2FCA-EF494C17AE9E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6" name="Oval 21">
              <a:extLst>
                <a:ext uri="{FF2B5EF4-FFF2-40B4-BE49-F238E27FC236}">
                  <a16:creationId xmlns:a16="http://schemas.microsoft.com/office/drawing/2014/main" id="{0DD3E7AA-BDF5-C8FA-01F1-6F310064F5FA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7" name="Group 18">
            <a:extLst>
              <a:ext uri="{FF2B5EF4-FFF2-40B4-BE49-F238E27FC236}">
                <a16:creationId xmlns:a16="http://schemas.microsoft.com/office/drawing/2014/main" id="{15F63B23-F647-5E39-0D46-232DD8821C34}"/>
              </a:ext>
            </a:extLst>
          </p:cNvPr>
          <p:cNvGrpSpPr/>
          <p:nvPr/>
        </p:nvGrpSpPr>
        <p:grpSpPr>
          <a:xfrm rot="16200000" flipH="1">
            <a:off x="4503427" y="3821501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8" name="Oval 19">
              <a:extLst>
                <a:ext uri="{FF2B5EF4-FFF2-40B4-BE49-F238E27FC236}">
                  <a16:creationId xmlns:a16="http://schemas.microsoft.com/office/drawing/2014/main" id="{64B5C84C-EACB-10AC-3EA3-B3A5B17D8F2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9" name="Oval 20">
              <a:extLst>
                <a:ext uri="{FF2B5EF4-FFF2-40B4-BE49-F238E27FC236}">
                  <a16:creationId xmlns:a16="http://schemas.microsoft.com/office/drawing/2014/main" id="{4F2D3321-3713-0205-DAAC-810E26119D9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id="{A7949C2C-2CDE-DD1E-FAB5-9F25EE5C540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EC04BAC8-42FF-B601-7F5F-BB41E0593285}"/>
              </a:ext>
            </a:extLst>
          </p:cNvPr>
          <p:cNvGrpSpPr/>
          <p:nvPr/>
        </p:nvGrpSpPr>
        <p:grpSpPr>
          <a:xfrm rot="5400000" flipH="1">
            <a:off x="7597403" y="3761461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62" name="Oval 15">
              <a:extLst>
                <a:ext uri="{FF2B5EF4-FFF2-40B4-BE49-F238E27FC236}">
                  <a16:creationId xmlns:a16="http://schemas.microsoft.com/office/drawing/2014/main" id="{74A26831-7253-E646-D6E1-530B586A158D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3" name="Oval 16">
              <a:extLst>
                <a:ext uri="{FF2B5EF4-FFF2-40B4-BE49-F238E27FC236}">
                  <a16:creationId xmlns:a16="http://schemas.microsoft.com/office/drawing/2014/main" id="{4D823AA9-F387-E7D3-343E-5415DCB133E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4" name="Oval 17">
              <a:extLst>
                <a:ext uri="{FF2B5EF4-FFF2-40B4-BE49-F238E27FC236}">
                  <a16:creationId xmlns:a16="http://schemas.microsoft.com/office/drawing/2014/main" id="{CDB39BFF-56D0-55D5-182D-C831F283831C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5" name="Group 18">
            <a:extLst>
              <a:ext uri="{FF2B5EF4-FFF2-40B4-BE49-F238E27FC236}">
                <a16:creationId xmlns:a16="http://schemas.microsoft.com/office/drawing/2014/main" id="{B39A906D-A99A-E8B1-8C03-8A23288A913F}"/>
              </a:ext>
            </a:extLst>
          </p:cNvPr>
          <p:cNvGrpSpPr/>
          <p:nvPr/>
        </p:nvGrpSpPr>
        <p:grpSpPr>
          <a:xfrm rot="18604799" flipH="1">
            <a:off x="6946040" y="4572859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66" name="Oval 19">
              <a:extLst>
                <a:ext uri="{FF2B5EF4-FFF2-40B4-BE49-F238E27FC236}">
                  <a16:creationId xmlns:a16="http://schemas.microsoft.com/office/drawing/2014/main" id="{7EA1EC10-0105-DCE6-5851-0F19B89C5AE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7" name="Oval 20">
              <a:extLst>
                <a:ext uri="{FF2B5EF4-FFF2-40B4-BE49-F238E27FC236}">
                  <a16:creationId xmlns:a16="http://schemas.microsoft.com/office/drawing/2014/main" id="{C3586F82-F081-4AEB-9F58-44AE33D3B84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8" name="Oval 21">
              <a:extLst>
                <a:ext uri="{FF2B5EF4-FFF2-40B4-BE49-F238E27FC236}">
                  <a16:creationId xmlns:a16="http://schemas.microsoft.com/office/drawing/2014/main" id="{AEB6009F-E32F-C028-FA55-63FCF83ACEA2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850052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E0F3AB8-27B2-C636-613D-80211AB8414C}"/>
              </a:ext>
            </a:extLst>
          </p:cNvPr>
          <p:cNvSpPr txBox="1">
            <a:spLocks/>
          </p:cNvSpPr>
          <p:nvPr/>
        </p:nvSpPr>
        <p:spPr>
          <a:xfrm>
            <a:off x="446864" y="1103176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ESTRATEGIAS PARA TRABAJAR EN SEGURIDAD DEL PACIENTE AYUDAS DIAGNÓSTICAS RADIOLOGÍA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3BCFF56-825C-6B56-86D4-7E9E5EB54D4C}"/>
              </a:ext>
            </a:extLst>
          </p:cNvPr>
          <p:cNvSpPr/>
          <p:nvPr/>
        </p:nvSpPr>
        <p:spPr>
          <a:xfrm>
            <a:off x="4850530" y="3221094"/>
            <a:ext cx="2518808" cy="1631644"/>
          </a:xfrm>
          <a:custGeom>
            <a:avLst/>
            <a:gdLst/>
            <a:ahLst/>
            <a:cxnLst/>
            <a:rect l="l" t="t" r="r" b="b"/>
            <a:pathLst>
              <a:path w="3816424" h="2472220">
                <a:moveTo>
                  <a:pt x="1972064" y="0"/>
                </a:moveTo>
                <a:cubicBezTo>
                  <a:pt x="2225646" y="0"/>
                  <a:pt x="2443064" y="140235"/>
                  <a:pt x="2531016" y="340937"/>
                </a:cubicBezTo>
                <a:cubicBezTo>
                  <a:pt x="2600132" y="306460"/>
                  <a:pt x="2678169" y="288032"/>
                  <a:pt x="2760510" y="288032"/>
                </a:cubicBezTo>
                <a:cubicBezTo>
                  <a:pt x="3009887" y="288032"/>
                  <a:pt x="3219786" y="457055"/>
                  <a:pt x="3279705" y="687381"/>
                </a:cubicBezTo>
                <a:cubicBezTo>
                  <a:pt x="3582169" y="717391"/>
                  <a:pt x="3816424" y="950318"/>
                  <a:pt x="3816424" y="1232795"/>
                </a:cubicBezTo>
                <a:lnTo>
                  <a:pt x="3816055" y="1236110"/>
                </a:lnTo>
                <a:cubicBezTo>
                  <a:pt x="3816421" y="1237213"/>
                  <a:pt x="3816424" y="1238319"/>
                  <a:pt x="3816424" y="1239425"/>
                </a:cubicBezTo>
                <a:cubicBezTo>
                  <a:pt x="3816424" y="1544322"/>
                  <a:pt x="3543509" y="1791490"/>
                  <a:pt x="3206852" y="1791490"/>
                </a:cubicBezTo>
                <a:lnTo>
                  <a:pt x="3136943" y="1786289"/>
                </a:lnTo>
                <a:cubicBezTo>
                  <a:pt x="3133151" y="1787239"/>
                  <a:pt x="3129282" y="1787343"/>
                  <a:pt x="3125386" y="1787343"/>
                </a:cubicBezTo>
                <a:lnTo>
                  <a:pt x="3087511" y="1787343"/>
                </a:lnTo>
                <a:cubicBezTo>
                  <a:pt x="3038440" y="1991344"/>
                  <a:pt x="2837482" y="2143516"/>
                  <a:pt x="2597280" y="2143516"/>
                </a:cubicBezTo>
                <a:cubicBezTo>
                  <a:pt x="2532520" y="2143516"/>
                  <a:pt x="2470613" y="2132455"/>
                  <a:pt x="2414162" y="2111319"/>
                </a:cubicBezTo>
                <a:cubicBezTo>
                  <a:pt x="2330064" y="2322315"/>
                  <a:pt x="2106542" y="2472220"/>
                  <a:pt x="1844361" y="2472220"/>
                </a:cubicBezTo>
                <a:cubicBezTo>
                  <a:pt x="1529851" y="2472220"/>
                  <a:pt x="1270971" y="2256501"/>
                  <a:pt x="1241364" y="1979223"/>
                </a:cubicBezTo>
                <a:cubicBezTo>
                  <a:pt x="1233180" y="1981311"/>
                  <a:pt x="1224850" y="1981496"/>
                  <a:pt x="1216474" y="1981496"/>
                </a:cubicBezTo>
                <a:cubicBezTo>
                  <a:pt x="1047138" y="1981496"/>
                  <a:pt x="897304" y="1905869"/>
                  <a:pt x="810084" y="1787343"/>
                </a:cubicBezTo>
                <a:lnTo>
                  <a:pt x="683468" y="1787343"/>
                </a:lnTo>
                <a:lnTo>
                  <a:pt x="669303" y="1786050"/>
                </a:lnTo>
                <a:cubicBezTo>
                  <a:pt x="649856" y="1790596"/>
                  <a:pt x="629830" y="1791490"/>
                  <a:pt x="609572" y="1791490"/>
                </a:cubicBezTo>
                <a:cubicBezTo>
                  <a:pt x="272915" y="1791490"/>
                  <a:pt x="0" y="1544322"/>
                  <a:pt x="0" y="1239425"/>
                </a:cubicBezTo>
                <a:lnTo>
                  <a:pt x="369" y="1236110"/>
                </a:lnTo>
                <a:cubicBezTo>
                  <a:pt x="3" y="1235007"/>
                  <a:pt x="0" y="1233901"/>
                  <a:pt x="0" y="1232795"/>
                </a:cubicBezTo>
                <a:cubicBezTo>
                  <a:pt x="0" y="927898"/>
                  <a:pt x="272915" y="680730"/>
                  <a:pt x="609572" y="680730"/>
                </a:cubicBezTo>
                <a:lnTo>
                  <a:pt x="648332" y="683614"/>
                </a:lnTo>
                <a:cubicBezTo>
                  <a:pt x="648074" y="682757"/>
                  <a:pt x="648072" y="681899"/>
                  <a:pt x="648072" y="681040"/>
                </a:cubicBezTo>
                <a:cubicBezTo>
                  <a:pt x="648072" y="382773"/>
                  <a:pt x="889865" y="140980"/>
                  <a:pt x="1188132" y="140980"/>
                </a:cubicBezTo>
                <a:cubicBezTo>
                  <a:pt x="1296209" y="140980"/>
                  <a:pt x="1396871" y="172727"/>
                  <a:pt x="1480802" y="228175"/>
                </a:cubicBezTo>
                <a:cubicBezTo>
                  <a:pt x="1589955" y="89512"/>
                  <a:pt x="1769468" y="0"/>
                  <a:pt x="1972064" y="0"/>
                </a:cubicBezTo>
                <a:close/>
              </a:path>
            </a:pathLst>
          </a:cu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D01EF1-2545-BFFE-2531-7275468EA9CE}"/>
              </a:ext>
            </a:extLst>
          </p:cNvPr>
          <p:cNvSpPr/>
          <p:nvPr/>
        </p:nvSpPr>
        <p:spPr>
          <a:xfrm>
            <a:off x="3956400" y="2456834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B9110B35-06D8-8FD6-7BF0-4DBF1412B1E9}"/>
              </a:ext>
            </a:extLst>
          </p:cNvPr>
          <p:cNvSpPr/>
          <p:nvPr/>
        </p:nvSpPr>
        <p:spPr>
          <a:xfrm>
            <a:off x="5667027" y="180212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03202318-8AE7-80A4-F03C-3B2887901217}"/>
              </a:ext>
            </a:extLst>
          </p:cNvPr>
          <p:cNvSpPr/>
          <p:nvPr/>
        </p:nvSpPr>
        <p:spPr>
          <a:xfrm>
            <a:off x="7398399" y="2514638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E3915710-E1CD-C0EC-2EB8-A5B6BAE1D22A}"/>
              </a:ext>
            </a:extLst>
          </p:cNvPr>
          <p:cNvSpPr/>
          <p:nvPr/>
        </p:nvSpPr>
        <p:spPr>
          <a:xfrm>
            <a:off x="7974993" y="3575359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Oval 12">
            <a:extLst>
              <a:ext uri="{FF2B5EF4-FFF2-40B4-BE49-F238E27FC236}">
                <a16:creationId xmlns:a16="http://schemas.microsoft.com/office/drawing/2014/main" id="{DE160092-C506-59F0-7B71-3383069EC83A}"/>
              </a:ext>
            </a:extLst>
          </p:cNvPr>
          <p:cNvSpPr/>
          <p:nvPr/>
        </p:nvSpPr>
        <p:spPr>
          <a:xfrm>
            <a:off x="7070544" y="4896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F7D71341-A92D-0DC0-EC00-8F9BD01C6FE6}"/>
              </a:ext>
            </a:extLst>
          </p:cNvPr>
          <p:cNvSpPr/>
          <p:nvPr/>
        </p:nvSpPr>
        <p:spPr>
          <a:xfrm>
            <a:off x="4443628" y="4905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23215D2F-07A1-E310-510D-5BF5DDA6CF04}"/>
              </a:ext>
            </a:extLst>
          </p:cNvPr>
          <p:cNvSpPr/>
          <p:nvPr/>
        </p:nvSpPr>
        <p:spPr>
          <a:xfrm>
            <a:off x="3485255" y="372313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Rounded Rectangle 20">
            <a:extLst>
              <a:ext uri="{FF2B5EF4-FFF2-40B4-BE49-F238E27FC236}">
                <a16:creationId xmlns:a16="http://schemas.microsoft.com/office/drawing/2014/main" id="{EF528B12-8A43-58A1-7B2F-24ACB1C28759}"/>
              </a:ext>
            </a:extLst>
          </p:cNvPr>
          <p:cNvSpPr>
            <a:spLocks noChangeAspect="1"/>
          </p:cNvSpPr>
          <p:nvPr/>
        </p:nvSpPr>
        <p:spPr>
          <a:xfrm rot="2160000">
            <a:off x="5874167" y="3407374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rgbClr val="04BC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A9109A9C-D5D3-95D2-01C7-97C5748A09A3}"/>
              </a:ext>
            </a:extLst>
          </p:cNvPr>
          <p:cNvSpPr txBox="1"/>
          <p:nvPr/>
        </p:nvSpPr>
        <p:spPr>
          <a:xfrm>
            <a:off x="5276193" y="3891270"/>
            <a:ext cx="17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C00000"/>
                </a:solidFill>
                <a:latin typeface="Calibri" panose="020F0502020204030204" pitchFamily="34" charset="0"/>
                <a:ea typeface="FZShuTi" pitchFamily="2" charset="-122"/>
                <a:cs typeface="Calibri" panose="020F0502020204030204" pitchFamily="34" charset="0"/>
              </a:rPr>
              <a:t>PAUSADO</a:t>
            </a:r>
            <a:endParaRPr lang="ko-KR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AFB26061-E809-DB37-4EBE-E0C4AC689A5E}"/>
              </a:ext>
            </a:extLst>
          </p:cNvPr>
          <p:cNvSpPr txBox="1"/>
          <p:nvPr/>
        </p:nvSpPr>
        <p:spPr>
          <a:xfrm>
            <a:off x="4035934" y="252508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P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C1D2F0EA-4F52-DB06-CC91-6FD4AF561636}"/>
              </a:ext>
            </a:extLst>
          </p:cNvPr>
          <p:cNvSpPr txBox="1"/>
          <p:nvPr/>
        </p:nvSpPr>
        <p:spPr>
          <a:xfrm>
            <a:off x="5765348" y="184630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2E44C6CD-8A4F-8804-CCAC-542007D13BE5}"/>
              </a:ext>
            </a:extLst>
          </p:cNvPr>
          <p:cNvSpPr txBox="1"/>
          <p:nvPr/>
        </p:nvSpPr>
        <p:spPr>
          <a:xfrm>
            <a:off x="7462166" y="2577366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U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76CC3988-3445-DD73-4551-654F3502DABE}"/>
              </a:ext>
            </a:extLst>
          </p:cNvPr>
          <p:cNvSpPr txBox="1"/>
          <p:nvPr/>
        </p:nvSpPr>
        <p:spPr>
          <a:xfrm>
            <a:off x="3564789" y="378311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S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79C59A0D-1245-F431-E533-80875D350BD5}"/>
              </a:ext>
            </a:extLst>
          </p:cNvPr>
          <p:cNvSpPr txBox="1"/>
          <p:nvPr/>
        </p:nvSpPr>
        <p:spPr>
          <a:xfrm>
            <a:off x="4531093" y="496542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3342259F-FD2A-EDE9-8D09-970D2B3247D4}"/>
              </a:ext>
            </a:extLst>
          </p:cNvPr>
          <p:cNvSpPr txBox="1"/>
          <p:nvPr/>
        </p:nvSpPr>
        <p:spPr>
          <a:xfrm>
            <a:off x="7180359" y="4937920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D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930594A8-7BD9-C9A9-2508-350217B4EB83}"/>
              </a:ext>
            </a:extLst>
          </p:cNvPr>
          <p:cNvSpPr txBox="1"/>
          <p:nvPr/>
        </p:nvSpPr>
        <p:spPr>
          <a:xfrm>
            <a:off x="8054527" y="3638881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O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27465636-7A5B-5BC9-9889-218F3DC803FE}"/>
              </a:ext>
            </a:extLst>
          </p:cNvPr>
          <p:cNvSpPr txBox="1">
            <a:spLocks/>
          </p:cNvSpPr>
          <p:nvPr/>
        </p:nvSpPr>
        <p:spPr>
          <a:xfrm>
            <a:off x="215780" y="6153052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PAUSADO SEGURO: </a:t>
            </a:r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Tómate el tiempo con cada paciente.</a:t>
            </a:r>
            <a:endParaRPr lang="en-US" sz="2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14">
            <a:extLst>
              <a:ext uri="{FF2B5EF4-FFF2-40B4-BE49-F238E27FC236}">
                <a16:creationId xmlns:a16="http://schemas.microsoft.com/office/drawing/2014/main" id="{105D54E5-5303-EA28-FAC2-C3BD1BF8DD98}"/>
              </a:ext>
            </a:extLst>
          </p:cNvPr>
          <p:cNvGrpSpPr/>
          <p:nvPr/>
        </p:nvGrpSpPr>
        <p:grpSpPr>
          <a:xfrm rot="3060000" flipH="1">
            <a:off x="7108304" y="3112604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38" name="Oval 15">
              <a:extLst>
                <a:ext uri="{FF2B5EF4-FFF2-40B4-BE49-F238E27FC236}">
                  <a16:creationId xmlns:a16="http://schemas.microsoft.com/office/drawing/2014/main" id="{5EABDF59-292A-9BF8-4982-3F8B59A852E9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9" name="Oval 16">
              <a:extLst>
                <a:ext uri="{FF2B5EF4-FFF2-40B4-BE49-F238E27FC236}">
                  <a16:creationId xmlns:a16="http://schemas.microsoft.com/office/drawing/2014/main" id="{8C5DF7C3-FB88-2D1D-6F3A-A3253F413DE7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0" name="Oval 17">
              <a:extLst>
                <a:ext uri="{FF2B5EF4-FFF2-40B4-BE49-F238E27FC236}">
                  <a16:creationId xmlns:a16="http://schemas.microsoft.com/office/drawing/2014/main" id="{A443B754-38E1-3D2B-81F6-A136750ACBF1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1" name="Group 14">
            <a:extLst>
              <a:ext uri="{FF2B5EF4-FFF2-40B4-BE49-F238E27FC236}">
                <a16:creationId xmlns:a16="http://schemas.microsoft.com/office/drawing/2014/main" id="{5E31AC5E-8F5C-9A3E-54F7-2CA641E8DF9A}"/>
              </a:ext>
            </a:extLst>
          </p:cNvPr>
          <p:cNvGrpSpPr/>
          <p:nvPr/>
        </p:nvGrpSpPr>
        <p:grpSpPr>
          <a:xfrm rot="3060000" flipH="1">
            <a:off x="5230620" y="4494807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2" name="Oval 15">
              <a:extLst>
                <a:ext uri="{FF2B5EF4-FFF2-40B4-BE49-F238E27FC236}">
                  <a16:creationId xmlns:a16="http://schemas.microsoft.com/office/drawing/2014/main" id="{89B0E3BF-75AB-7B9E-9948-951C7473DE4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C5B8705B-DDBB-FF6D-C7F0-492268CA955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4" name="Oval 17">
              <a:extLst>
                <a:ext uri="{FF2B5EF4-FFF2-40B4-BE49-F238E27FC236}">
                  <a16:creationId xmlns:a16="http://schemas.microsoft.com/office/drawing/2014/main" id="{ADD5B987-8F1B-1B7C-5A9C-D03D4D1046A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4872B20C-A659-8EE9-5013-AB4A11A2C688}"/>
              </a:ext>
            </a:extLst>
          </p:cNvPr>
          <p:cNvGrpSpPr/>
          <p:nvPr/>
        </p:nvGrpSpPr>
        <p:grpSpPr>
          <a:xfrm rot="18848761" flipH="1">
            <a:off x="4898659" y="3167883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BC100FCC-8EC4-C0D0-31D6-DEF8909349A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8E43C431-1D80-ED33-AA03-3497F3F67FA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34A2DBE6-74B1-136E-E284-9996E2B22277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3" name="Group 18">
            <a:extLst>
              <a:ext uri="{FF2B5EF4-FFF2-40B4-BE49-F238E27FC236}">
                <a16:creationId xmlns:a16="http://schemas.microsoft.com/office/drawing/2014/main" id="{1FBFBD4A-6FFB-AAE9-2979-5658D8FA0A73}"/>
              </a:ext>
            </a:extLst>
          </p:cNvPr>
          <p:cNvGrpSpPr/>
          <p:nvPr/>
        </p:nvGrpSpPr>
        <p:grpSpPr>
          <a:xfrm flipH="1">
            <a:off x="6035961" y="2704512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4" name="Oval 19">
              <a:extLst>
                <a:ext uri="{FF2B5EF4-FFF2-40B4-BE49-F238E27FC236}">
                  <a16:creationId xmlns:a16="http://schemas.microsoft.com/office/drawing/2014/main" id="{A274AAC1-630C-A145-E526-874C2FB6C2BF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5" name="Oval 20">
              <a:extLst>
                <a:ext uri="{FF2B5EF4-FFF2-40B4-BE49-F238E27FC236}">
                  <a16:creationId xmlns:a16="http://schemas.microsoft.com/office/drawing/2014/main" id="{4834DB9B-F689-993F-2FCA-EF494C17AE9E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6" name="Oval 21">
              <a:extLst>
                <a:ext uri="{FF2B5EF4-FFF2-40B4-BE49-F238E27FC236}">
                  <a16:creationId xmlns:a16="http://schemas.microsoft.com/office/drawing/2014/main" id="{0DD3E7AA-BDF5-C8FA-01F1-6F310064F5FA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7" name="Group 18">
            <a:extLst>
              <a:ext uri="{FF2B5EF4-FFF2-40B4-BE49-F238E27FC236}">
                <a16:creationId xmlns:a16="http://schemas.microsoft.com/office/drawing/2014/main" id="{15F63B23-F647-5E39-0D46-232DD8821C34}"/>
              </a:ext>
            </a:extLst>
          </p:cNvPr>
          <p:cNvGrpSpPr/>
          <p:nvPr/>
        </p:nvGrpSpPr>
        <p:grpSpPr>
          <a:xfrm rot="16200000" flipH="1">
            <a:off x="4503427" y="3821501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8" name="Oval 19">
              <a:extLst>
                <a:ext uri="{FF2B5EF4-FFF2-40B4-BE49-F238E27FC236}">
                  <a16:creationId xmlns:a16="http://schemas.microsoft.com/office/drawing/2014/main" id="{64B5C84C-EACB-10AC-3EA3-B3A5B17D8F2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9" name="Oval 20">
              <a:extLst>
                <a:ext uri="{FF2B5EF4-FFF2-40B4-BE49-F238E27FC236}">
                  <a16:creationId xmlns:a16="http://schemas.microsoft.com/office/drawing/2014/main" id="{4F2D3321-3713-0205-DAAC-810E26119D9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id="{A7949C2C-2CDE-DD1E-FAB5-9F25EE5C540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EC04BAC8-42FF-B601-7F5F-BB41E0593285}"/>
              </a:ext>
            </a:extLst>
          </p:cNvPr>
          <p:cNvGrpSpPr/>
          <p:nvPr/>
        </p:nvGrpSpPr>
        <p:grpSpPr>
          <a:xfrm rot="5400000" flipH="1">
            <a:off x="7597403" y="3761461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62" name="Oval 15">
              <a:extLst>
                <a:ext uri="{FF2B5EF4-FFF2-40B4-BE49-F238E27FC236}">
                  <a16:creationId xmlns:a16="http://schemas.microsoft.com/office/drawing/2014/main" id="{74A26831-7253-E646-D6E1-530B586A158D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3" name="Oval 16">
              <a:extLst>
                <a:ext uri="{FF2B5EF4-FFF2-40B4-BE49-F238E27FC236}">
                  <a16:creationId xmlns:a16="http://schemas.microsoft.com/office/drawing/2014/main" id="{4D823AA9-F387-E7D3-343E-5415DCB133E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4" name="Oval 17">
              <a:extLst>
                <a:ext uri="{FF2B5EF4-FFF2-40B4-BE49-F238E27FC236}">
                  <a16:creationId xmlns:a16="http://schemas.microsoft.com/office/drawing/2014/main" id="{CDB39BFF-56D0-55D5-182D-C831F283831C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5" name="Group 18">
            <a:extLst>
              <a:ext uri="{FF2B5EF4-FFF2-40B4-BE49-F238E27FC236}">
                <a16:creationId xmlns:a16="http://schemas.microsoft.com/office/drawing/2014/main" id="{B39A906D-A99A-E8B1-8C03-8A23288A913F}"/>
              </a:ext>
            </a:extLst>
          </p:cNvPr>
          <p:cNvGrpSpPr/>
          <p:nvPr/>
        </p:nvGrpSpPr>
        <p:grpSpPr>
          <a:xfrm rot="18604799" flipH="1">
            <a:off x="6946040" y="4572859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66" name="Oval 19">
              <a:extLst>
                <a:ext uri="{FF2B5EF4-FFF2-40B4-BE49-F238E27FC236}">
                  <a16:creationId xmlns:a16="http://schemas.microsoft.com/office/drawing/2014/main" id="{7EA1EC10-0105-DCE6-5851-0F19B89C5AE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7" name="Oval 20">
              <a:extLst>
                <a:ext uri="{FF2B5EF4-FFF2-40B4-BE49-F238E27FC236}">
                  <a16:creationId xmlns:a16="http://schemas.microsoft.com/office/drawing/2014/main" id="{C3586F82-F081-4AEB-9F58-44AE33D3B84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8" name="Oval 21">
              <a:extLst>
                <a:ext uri="{FF2B5EF4-FFF2-40B4-BE49-F238E27FC236}">
                  <a16:creationId xmlns:a16="http://schemas.microsoft.com/office/drawing/2014/main" id="{AEB6009F-E32F-C028-FA55-63FCF83ACEA2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71" name="TextBox 39">
            <a:extLst>
              <a:ext uri="{FF2B5EF4-FFF2-40B4-BE49-F238E27FC236}">
                <a16:creationId xmlns:a16="http://schemas.microsoft.com/office/drawing/2014/main" id="{FAAC2675-C676-5AA9-502B-BC50F2ADCD18}"/>
              </a:ext>
            </a:extLst>
          </p:cNvPr>
          <p:cNvSpPr txBox="1"/>
          <p:nvPr/>
        </p:nvSpPr>
        <p:spPr>
          <a:xfrm>
            <a:off x="3378650" y="2051088"/>
            <a:ext cx="1317966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PACIENTE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76316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E0F3AB8-27B2-C636-613D-80211AB8414C}"/>
              </a:ext>
            </a:extLst>
          </p:cNvPr>
          <p:cNvSpPr txBox="1">
            <a:spLocks/>
          </p:cNvSpPr>
          <p:nvPr/>
        </p:nvSpPr>
        <p:spPr>
          <a:xfrm>
            <a:off x="446864" y="1103176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ESTRATEGIAS PARA TRABAJAR EN SEGURIDAD DEL PACIENTE AYUDAS DIAGNÓSTICAS RADIOLOGÍA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3BCFF56-825C-6B56-86D4-7E9E5EB54D4C}"/>
              </a:ext>
            </a:extLst>
          </p:cNvPr>
          <p:cNvSpPr/>
          <p:nvPr/>
        </p:nvSpPr>
        <p:spPr>
          <a:xfrm>
            <a:off x="4850530" y="3221094"/>
            <a:ext cx="2518808" cy="1631644"/>
          </a:xfrm>
          <a:custGeom>
            <a:avLst/>
            <a:gdLst/>
            <a:ahLst/>
            <a:cxnLst/>
            <a:rect l="l" t="t" r="r" b="b"/>
            <a:pathLst>
              <a:path w="3816424" h="2472220">
                <a:moveTo>
                  <a:pt x="1972064" y="0"/>
                </a:moveTo>
                <a:cubicBezTo>
                  <a:pt x="2225646" y="0"/>
                  <a:pt x="2443064" y="140235"/>
                  <a:pt x="2531016" y="340937"/>
                </a:cubicBezTo>
                <a:cubicBezTo>
                  <a:pt x="2600132" y="306460"/>
                  <a:pt x="2678169" y="288032"/>
                  <a:pt x="2760510" y="288032"/>
                </a:cubicBezTo>
                <a:cubicBezTo>
                  <a:pt x="3009887" y="288032"/>
                  <a:pt x="3219786" y="457055"/>
                  <a:pt x="3279705" y="687381"/>
                </a:cubicBezTo>
                <a:cubicBezTo>
                  <a:pt x="3582169" y="717391"/>
                  <a:pt x="3816424" y="950318"/>
                  <a:pt x="3816424" y="1232795"/>
                </a:cubicBezTo>
                <a:lnTo>
                  <a:pt x="3816055" y="1236110"/>
                </a:lnTo>
                <a:cubicBezTo>
                  <a:pt x="3816421" y="1237213"/>
                  <a:pt x="3816424" y="1238319"/>
                  <a:pt x="3816424" y="1239425"/>
                </a:cubicBezTo>
                <a:cubicBezTo>
                  <a:pt x="3816424" y="1544322"/>
                  <a:pt x="3543509" y="1791490"/>
                  <a:pt x="3206852" y="1791490"/>
                </a:cubicBezTo>
                <a:lnTo>
                  <a:pt x="3136943" y="1786289"/>
                </a:lnTo>
                <a:cubicBezTo>
                  <a:pt x="3133151" y="1787239"/>
                  <a:pt x="3129282" y="1787343"/>
                  <a:pt x="3125386" y="1787343"/>
                </a:cubicBezTo>
                <a:lnTo>
                  <a:pt x="3087511" y="1787343"/>
                </a:lnTo>
                <a:cubicBezTo>
                  <a:pt x="3038440" y="1991344"/>
                  <a:pt x="2837482" y="2143516"/>
                  <a:pt x="2597280" y="2143516"/>
                </a:cubicBezTo>
                <a:cubicBezTo>
                  <a:pt x="2532520" y="2143516"/>
                  <a:pt x="2470613" y="2132455"/>
                  <a:pt x="2414162" y="2111319"/>
                </a:cubicBezTo>
                <a:cubicBezTo>
                  <a:pt x="2330064" y="2322315"/>
                  <a:pt x="2106542" y="2472220"/>
                  <a:pt x="1844361" y="2472220"/>
                </a:cubicBezTo>
                <a:cubicBezTo>
                  <a:pt x="1529851" y="2472220"/>
                  <a:pt x="1270971" y="2256501"/>
                  <a:pt x="1241364" y="1979223"/>
                </a:cubicBezTo>
                <a:cubicBezTo>
                  <a:pt x="1233180" y="1981311"/>
                  <a:pt x="1224850" y="1981496"/>
                  <a:pt x="1216474" y="1981496"/>
                </a:cubicBezTo>
                <a:cubicBezTo>
                  <a:pt x="1047138" y="1981496"/>
                  <a:pt x="897304" y="1905869"/>
                  <a:pt x="810084" y="1787343"/>
                </a:cubicBezTo>
                <a:lnTo>
                  <a:pt x="683468" y="1787343"/>
                </a:lnTo>
                <a:lnTo>
                  <a:pt x="669303" y="1786050"/>
                </a:lnTo>
                <a:cubicBezTo>
                  <a:pt x="649856" y="1790596"/>
                  <a:pt x="629830" y="1791490"/>
                  <a:pt x="609572" y="1791490"/>
                </a:cubicBezTo>
                <a:cubicBezTo>
                  <a:pt x="272915" y="1791490"/>
                  <a:pt x="0" y="1544322"/>
                  <a:pt x="0" y="1239425"/>
                </a:cubicBezTo>
                <a:lnTo>
                  <a:pt x="369" y="1236110"/>
                </a:lnTo>
                <a:cubicBezTo>
                  <a:pt x="3" y="1235007"/>
                  <a:pt x="0" y="1233901"/>
                  <a:pt x="0" y="1232795"/>
                </a:cubicBezTo>
                <a:cubicBezTo>
                  <a:pt x="0" y="927898"/>
                  <a:pt x="272915" y="680730"/>
                  <a:pt x="609572" y="680730"/>
                </a:cubicBezTo>
                <a:lnTo>
                  <a:pt x="648332" y="683614"/>
                </a:lnTo>
                <a:cubicBezTo>
                  <a:pt x="648074" y="682757"/>
                  <a:pt x="648072" y="681899"/>
                  <a:pt x="648072" y="681040"/>
                </a:cubicBezTo>
                <a:cubicBezTo>
                  <a:pt x="648072" y="382773"/>
                  <a:pt x="889865" y="140980"/>
                  <a:pt x="1188132" y="140980"/>
                </a:cubicBezTo>
                <a:cubicBezTo>
                  <a:pt x="1296209" y="140980"/>
                  <a:pt x="1396871" y="172727"/>
                  <a:pt x="1480802" y="228175"/>
                </a:cubicBezTo>
                <a:cubicBezTo>
                  <a:pt x="1589955" y="89512"/>
                  <a:pt x="1769468" y="0"/>
                  <a:pt x="1972064" y="0"/>
                </a:cubicBezTo>
                <a:close/>
              </a:path>
            </a:pathLst>
          </a:cu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D01EF1-2545-BFFE-2531-7275468EA9CE}"/>
              </a:ext>
            </a:extLst>
          </p:cNvPr>
          <p:cNvSpPr/>
          <p:nvPr/>
        </p:nvSpPr>
        <p:spPr>
          <a:xfrm>
            <a:off x="3956400" y="2456834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B9110B35-06D8-8FD6-7BF0-4DBF1412B1E9}"/>
              </a:ext>
            </a:extLst>
          </p:cNvPr>
          <p:cNvSpPr/>
          <p:nvPr/>
        </p:nvSpPr>
        <p:spPr>
          <a:xfrm>
            <a:off x="5667027" y="180212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03202318-8AE7-80A4-F03C-3B2887901217}"/>
              </a:ext>
            </a:extLst>
          </p:cNvPr>
          <p:cNvSpPr/>
          <p:nvPr/>
        </p:nvSpPr>
        <p:spPr>
          <a:xfrm>
            <a:off x="7398399" y="2514638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E3915710-E1CD-C0EC-2EB8-A5B6BAE1D22A}"/>
              </a:ext>
            </a:extLst>
          </p:cNvPr>
          <p:cNvSpPr/>
          <p:nvPr/>
        </p:nvSpPr>
        <p:spPr>
          <a:xfrm>
            <a:off x="7974993" y="3575359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Oval 12">
            <a:extLst>
              <a:ext uri="{FF2B5EF4-FFF2-40B4-BE49-F238E27FC236}">
                <a16:creationId xmlns:a16="http://schemas.microsoft.com/office/drawing/2014/main" id="{DE160092-C506-59F0-7B71-3383069EC83A}"/>
              </a:ext>
            </a:extLst>
          </p:cNvPr>
          <p:cNvSpPr/>
          <p:nvPr/>
        </p:nvSpPr>
        <p:spPr>
          <a:xfrm>
            <a:off x="7070544" y="4896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F7D71341-A92D-0DC0-EC00-8F9BD01C6FE6}"/>
              </a:ext>
            </a:extLst>
          </p:cNvPr>
          <p:cNvSpPr/>
          <p:nvPr/>
        </p:nvSpPr>
        <p:spPr>
          <a:xfrm>
            <a:off x="4443628" y="4905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23215D2F-07A1-E310-510D-5BF5DDA6CF04}"/>
              </a:ext>
            </a:extLst>
          </p:cNvPr>
          <p:cNvSpPr/>
          <p:nvPr/>
        </p:nvSpPr>
        <p:spPr>
          <a:xfrm>
            <a:off x="3485255" y="372313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Rounded Rectangle 20">
            <a:extLst>
              <a:ext uri="{FF2B5EF4-FFF2-40B4-BE49-F238E27FC236}">
                <a16:creationId xmlns:a16="http://schemas.microsoft.com/office/drawing/2014/main" id="{EF528B12-8A43-58A1-7B2F-24ACB1C28759}"/>
              </a:ext>
            </a:extLst>
          </p:cNvPr>
          <p:cNvSpPr>
            <a:spLocks noChangeAspect="1"/>
          </p:cNvSpPr>
          <p:nvPr/>
        </p:nvSpPr>
        <p:spPr>
          <a:xfrm rot="2160000">
            <a:off x="5874167" y="3407374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rgbClr val="04BC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A9109A9C-D5D3-95D2-01C7-97C5748A09A3}"/>
              </a:ext>
            </a:extLst>
          </p:cNvPr>
          <p:cNvSpPr txBox="1"/>
          <p:nvPr/>
        </p:nvSpPr>
        <p:spPr>
          <a:xfrm>
            <a:off x="5276193" y="3891270"/>
            <a:ext cx="17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C00000"/>
                </a:solidFill>
                <a:latin typeface="Calibri" panose="020F0502020204030204" pitchFamily="34" charset="0"/>
                <a:ea typeface="FZShuTi" pitchFamily="2" charset="-122"/>
                <a:cs typeface="Calibri" panose="020F0502020204030204" pitchFamily="34" charset="0"/>
              </a:rPr>
              <a:t>PAUSADO</a:t>
            </a:r>
            <a:endParaRPr lang="ko-KR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AFB26061-E809-DB37-4EBE-E0C4AC689A5E}"/>
              </a:ext>
            </a:extLst>
          </p:cNvPr>
          <p:cNvSpPr txBox="1"/>
          <p:nvPr/>
        </p:nvSpPr>
        <p:spPr>
          <a:xfrm>
            <a:off x="4035934" y="252508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P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C1D2F0EA-4F52-DB06-CC91-6FD4AF561636}"/>
              </a:ext>
            </a:extLst>
          </p:cNvPr>
          <p:cNvSpPr txBox="1"/>
          <p:nvPr/>
        </p:nvSpPr>
        <p:spPr>
          <a:xfrm>
            <a:off x="5765348" y="184630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2E44C6CD-8A4F-8804-CCAC-542007D13BE5}"/>
              </a:ext>
            </a:extLst>
          </p:cNvPr>
          <p:cNvSpPr txBox="1"/>
          <p:nvPr/>
        </p:nvSpPr>
        <p:spPr>
          <a:xfrm>
            <a:off x="7462166" y="2577366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U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76CC3988-3445-DD73-4551-654F3502DABE}"/>
              </a:ext>
            </a:extLst>
          </p:cNvPr>
          <p:cNvSpPr txBox="1"/>
          <p:nvPr/>
        </p:nvSpPr>
        <p:spPr>
          <a:xfrm>
            <a:off x="3564789" y="378311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S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79C59A0D-1245-F431-E533-80875D350BD5}"/>
              </a:ext>
            </a:extLst>
          </p:cNvPr>
          <p:cNvSpPr txBox="1"/>
          <p:nvPr/>
        </p:nvSpPr>
        <p:spPr>
          <a:xfrm>
            <a:off x="4531093" y="496542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3342259F-FD2A-EDE9-8D09-970D2B3247D4}"/>
              </a:ext>
            </a:extLst>
          </p:cNvPr>
          <p:cNvSpPr txBox="1"/>
          <p:nvPr/>
        </p:nvSpPr>
        <p:spPr>
          <a:xfrm>
            <a:off x="7180359" y="4937920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D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930594A8-7BD9-C9A9-2508-350217B4EB83}"/>
              </a:ext>
            </a:extLst>
          </p:cNvPr>
          <p:cNvSpPr txBox="1"/>
          <p:nvPr/>
        </p:nvSpPr>
        <p:spPr>
          <a:xfrm>
            <a:off x="8054527" y="3638881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O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27465636-7A5B-5BC9-9889-218F3DC803FE}"/>
              </a:ext>
            </a:extLst>
          </p:cNvPr>
          <p:cNvSpPr txBox="1">
            <a:spLocks/>
          </p:cNvSpPr>
          <p:nvPr/>
        </p:nvSpPr>
        <p:spPr>
          <a:xfrm>
            <a:off x="215780" y="6153052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PAUSADO SEGURO: </a:t>
            </a:r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Tómate el tiempo con cada paciente.</a:t>
            </a:r>
            <a:endParaRPr lang="en-US" sz="2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14">
            <a:extLst>
              <a:ext uri="{FF2B5EF4-FFF2-40B4-BE49-F238E27FC236}">
                <a16:creationId xmlns:a16="http://schemas.microsoft.com/office/drawing/2014/main" id="{105D54E5-5303-EA28-FAC2-C3BD1BF8DD98}"/>
              </a:ext>
            </a:extLst>
          </p:cNvPr>
          <p:cNvGrpSpPr/>
          <p:nvPr/>
        </p:nvGrpSpPr>
        <p:grpSpPr>
          <a:xfrm rot="3060000" flipH="1">
            <a:off x="7108304" y="3112604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38" name="Oval 15">
              <a:extLst>
                <a:ext uri="{FF2B5EF4-FFF2-40B4-BE49-F238E27FC236}">
                  <a16:creationId xmlns:a16="http://schemas.microsoft.com/office/drawing/2014/main" id="{5EABDF59-292A-9BF8-4982-3F8B59A852E9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9" name="Oval 16">
              <a:extLst>
                <a:ext uri="{FF2B5EF4-FFF2-40B4-BE49-F238E27FC236}">
                  <a16:creationId xmlns:a16="http://schemas.microsoft.com/office/drawing/2014/main" id="{8C5DF7C3-FB88-2D1D-6F3A-A3253F413DE7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0" name="Oval 17">
              <a:extLst>
                <a:ext uri="{FF2B5EF4-FFF2-40B4-BE49-F238E27FC236}">
                  <a16:creationId xmlns:a16="http://schemas.microsoft.com/office/drawing/2014/main" id="{A443B754-38E1-3D2B-81F6-A136750ACBF1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1" name="Group 14">
            <a:extLst>
              <a:ext uri="{FF2B5EF4-FFF2-40B4-BE49-F238E27FC236}">
                <a16:creationId xmlns:a16="http://schemas.microsoft.com/office/drawing/2014/main" id="{5E31AC5E-8F5C-9A3E-54F7-2CA641E8DF9A}"/>
              </a:ext>
            </a:extLst>
          </p:cNvPr>
          <p:cNvGrpSpPr/>
          <p:nvPr/>
        </p:nvGrpSpPr>
        <p:grpSpPr>
          <a:xfrm rot="3060000" flipH="1">
            <a:off x="5230620" y="4494807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2" name="Oval 15">
              <a:extLst>
                <a:ext uri="{FF2B5EF4-FFF2-40B4-BE49-F238E27FC236}">
                  <a16:creationId xmlns:a16="http://schemas.microsoft.com/office/drawing/2014/main" id="{89B0E3BF-75AB-7B9E-9948-951C7473DE4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C5B8705B-DDBB-FF6D-C7F0-492268CA955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4" name="Oval 17">
              <a:extLst>
                <a:ext uri="{FF2B5EF4-FFF2-40B4-BE49-F238E27FC236}">
                  <a16:creationId xmlns:a16="http://schemas.microsoft.com/office/drawing/2014/main" id="{ADD5B987-8F1B-1B7C-5A9C-D03D4D1046A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4872B20C-A659-8EE9-5013-AB4A11A2C688}"/>
              </a:ext>
            </a:extLst>
          </p:cNvPr>
          <p:cNvGrpSpPr/>
          <p:nvPr/>
        </p:nvGrpSpPr>
        <p:grpSpPr>
          <a:xfrm rot="18848761" flipH="1">
            <a:off x="4898659" y="3167883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BC100FCC-8EC4-C0D0-31D6-DEF8909349A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8E43C431-1D80-ED33-AA03-3497F3F67FA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34A2DBE6-74B1-136E-E284-9996E2B22277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3" name="Group 18">
            <a:extLst>
              <a:ext uri="{FF2B5EF4-FFF2-40B4-BE49-F238E27FC236}">
                <a16:creationId xmlns:a16="http://schemas.microsoft.com/office/drawing/2014/main" id="{1FBFBD4A-6FFB-AAE9-2979-5658D8FA0A73}"/>
              </a:ext>
            </a:extLst>
          </p:cNvPr>
          <p:cNvGrpSpPr/>
          <p:nvPr/>
        </p:nvGrpSpPr>
        <p:grpSpPr>
          <a:xfrm flipH="1">
            <a:off x="6035961" y="2704512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4" name="Oval 19">
              <a:extLst>
                <a:ext uri="{FF2B5EF4-FFF2-40B4-BE49-F238E27FC236}">
                  <a16:creationId xmlns:a16="http://schemas.microsoft.com/office/drawing/2014/main" id="{A274AAC1-630C-A145-E526-874C2FB6C2BF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5" name="Oval 20">
              <a:extLst>
                <a:ext uri="{FF2B5EF4-FFF2-40B4-BE49-F238E27FC236}">
                  <a16:creationId xmlns:a16="http://schemas.microsoft.com/office/drawing/2014/main" id="{4834DB9B-F689-993F-2FCA-EF494C17AE9E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6" name="Oval 21">
              <a:extLst>
                <a:ext uri="{FF2B5EF4-FFF2-40B4-BE49-F238E27FC236}">
                  <a16:creationId xmlns:a16="http://schemas.microsoft.com/office/drawing/2014/main" id="{0DD3E7AA-BDF5-C8FA-01F1-6F310064F5FA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7" name="Group 18">
            <a:extLst>
              <a:ext uri="{FF2B5EF4-FFF2-40B4-BE49-F238E27FC236}">
                <a16:creationId xmlns:a16="http://schemas.microsoft.com/office/drawing/2014/main" id="{15F63B23-F647-5E39-0D46-232DD8821C34}"/>
              </a:ext>
            </a:extLst>
          </p:cNvPr>
          <p:cNvGrpSpPr/>
          <p:nvPr/>
        </p:nvGrpSpPr>
        <p:grpSpPr>
          <a:xfrm rot="16200000" flipH="1">
            <a:off x="4503427" y="3821501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8" name="Oval 19">
              <a:extLst>
                <a:ext uri="{FF2B5EF4-FFF2-40B4-BE49-F238E27FC236}">
                  <a16:creationId xmlns:a16="http://schemas.microsoft.com/office/drawing/2014/main" id="{64B5C84C-EACB-10AC-3EA3-B3A5B17D8F2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9" name="Oval 20">
              <a:extLst>
                <a:ext uri="{FF2B5EF4-FFF2-40B4-BE49-F238E27FC236}">
                  <a16:creationId xmlns:a16="http://schemas.microsoft.com/office/drawing/2014/main" id="{4F2D3321-3713-0205-DAAC-810E26119D9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id="{A7949C2C-2CDE-DD1E-FAB5-9F25EE5C540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EC04BAC8-42FF-B601-7F5F-BB41E0593285}"/>
              </a:ext>
            </a:extLst>
          </p:cNvPr>
          <p:cNvGrpSpPr/>
          <p:nvPr/>
        </p:nvGrpSpPr>
        <p:grpSpPr>
          <a:xfrm rot="5400000" flipH="1">
            <a:off x="7597403" y="3761461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62" name="Oval 15">
              <a:extLst>
                <a:ext uri="{FF2B5EF4-FFF2-40B4-BE49-F238E27FC236}">
                  <a16:creationId xmlns:a16="http://schemas.microsoft.com/office/drawing/2014/main" id="{74A26831-7253-E646-D6E1-530B586A158D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3" name="Oval 16">
              <a:extLst>
                <a:ext uri="{FF2B5EF4-FFF2-40B4-BE49-F238E27FC236}">
                  <a16:creationId xmlns:a16="http://schemas.microsoft.com/office/drawing/2014/main" id="{4D823AA9-F387-E7D3-343E-5415DCB133E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4" name="Oval 17">
              <a:extLst>
                <a:ext uri="{FF2B5EF4-FFF2-40B4-BE49-F238E27FC236}">
                  <a16:creationId xmlns:a16="http://schemas.microsoft.com/office/drawing/2014/main" id="{CDB39BFF-56D0-55D5-182D-C831F283831C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5" name="Group 18">
            <a:extLst>
              <a:ext uri="{FF2B5EF4-FFF2-40B4-BE49-F238E27FC236}">
                <a16:creationId xmlns:a16="http://schemas.microsoft.com/office/drawing/2014/main" id="{B39A906D-A99A-E8B1-8C03-8A23288A913F}"/>
              </a:ext>
            </a:extLst>
          </p:cNvPr>
          <p:cNvGrpSpPr/>
          <p:nvPr/>
        </p:nvGrpSpPr>
        <p:grpSpPr>
          <a:xfrm rot="18604799" flipH="1">
            <a:off x="6946040" y="4572859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66" name="Oval 19">
              <a:extLst>
                <a:ext uri="{FF2B5EF4-FFF2-40B4-BE49-F238E27FC236}">
                  <a16:creationId xmlns:a16="http://schemas.microsoft.com/office/drawing/2014/main" id="{7EA1EC10-0105-DCE6-5851-0F19B89C5AE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7" name="Oval 20">
              <a:extLst>
                <a:ext uri="{FF2B5EF4-FFF2-40B4-BE49-F238E27FC236}">
                  <a16:creationId xmlns:a16="http://schemas.microsoft.com/office/drawing/2014/main" id="{C3586F82-F081-4AEB-9F58-44AE33D3B84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8" name="Oval 21">
              <a:extLst>
                <a:ext uri="{FF2B5EF4-FFF2-40B4-BE49-F238E27FC236}">
                  <a16:creationId xmlns:a16="http://schemas.microsoft.com/office/drawing/2014/main" id="{AEB6009F-E32F-C028-FA55-63FCF83ACEA2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69" name="TextBox 39">
            <a:extLst>
              <a:ext uri="{FF2B5EF4-FFF2-40B4-BE49-F238E27FC236}">
                <a16:creationId xmlns:a16="http://schemas.microsoft.com/office/drawing/2014/main" id="{D02F16F1-0D53-013A-F040-6233A3557322}"/>
              </a:ext>
            </a:extLst>
          </p:cNvPr>
          <p:cNvSpPr txBox="1"/>
          <p:nvPr/>
        </p:nvSpPr>
        <p:spPr>
          <a:xfrm>
            <a:off x="6304791" y="1698224"/>
            <a:ext cx="3340404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AYUDA DIAGNÓSTICA / PROCED. – ÁREA ANATÓMICA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71" name="TextBox 39">
            <a:extLst>
              <a:ext uri="{FF2B5EF4-FFF2-40B4-BE49-F238E27FC236}">
                <a16:creationId xmlns:a16="http://schemas.microsoft.com/office/drawing/2014/main" id="{FAAC2675-C676-5AA9-502B-BC50F2ADCD18}"/>
              </a:ext>
            </a:extLst>
          </p:cNvPr>
          <p:cNvSpPr txBox="1"/>
          <p:nvPr/>
        </p:nvSpPr>
        <p:spPr>
          <a:xfrm>
            <a:off x="3378650" y="2051088"/>
            <a:ext cx="1317966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PACIENTE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274100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E0F3AB8-27B2-C636-613D-80211AB8414C}"/>
              </a:ext>
            </a:extLst>
          </p:cNvPr>
          <p:cNvSpPr txBox="1">
            <a:spLocks/>
          </p:cNvSpPr>
          <p:nvPr/>
        </p:nvSpPr>
        <p:spPr>
          <a:xfrm>
            <a:off x="446864" y="1103176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ESTRATEGIAS PARA TRABAJAR EN SEGURIDAD DEL PACIENTE AYUDAS DIAGNÓSTICAS RADIOLOGÍA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3BCFF56-825C-6B56-86D4-7E9E5EB54D4C}"/>
              </a:ext>
            </a:extLst>
          </p:cNvPr>
          <p:cNvSpPr/>
          <p:nvPr/>
        </p:nvSpPr>
        <p:spPr>
          <a:xfrm>
            <a:off x="4850530" y="3221094"/>
            <a:ext cx="2518808" cy="1631644"/>
          </a:xfrm>
          <a:custGeom>
            <a:avLst/>
            <a:gdLst/>
            <a:ahLst/>
            <a:cxnLst/>
            <a:rect l="l" t="t" r="r" b="b"/>
            <a:pathLst>
              <a:path w="3816424" h="2472220">
                <a:moveTo>
                  <a:pt x="1972064" y="0"/>
                </a:moveTo>
                <a:cubicBezTo>
                  <a:pt x="2225646" y="0"/>
                  <a:pt x="2443064" y="140235"/>
                  <a:pt x="2531016" y="340937"/>
                </a:cubicBezTo>
                <a:cubicBezTo>
                  <a:pt x="2600132" y="306460"/>
                  <a:pt x="2678169" y="288032"/>
                  <a:pt x="2760510" y="288032"/>
                </a:cubicBezTo>
                <a:cubicBezTo>
                  <a:pt x="3009887" y="288032"/>
                  <a:pt x="3219786" y="457055"/>
                  <a:pt x="3279705" y="687381"/>
                </a:cubicBezTo>
                <a:cubicBezTo>
                  <a:pt x="3582169" y="717391"/>
                  <a:pt x="3816424" y="950318"/>
                  <a:pt x="3816424" y="1232795"/>
                </a:cubicBezTo>
                <a:lnTo>
                  <a:pt x="3816055" y="1236110"/>
                </a:lnTo>
                <a:cubicBezTo>
                  <a:pt x="3816421" y="1237213"/>
                  <a:pt x="3816424" y="1238319"/>
                  <a:pt x="3816424" y="1239425"/>
                </a:cubicBezTo>
                <a:cubicBezTo>
                  <a:pt x="3816424" y="1544322"/>
                  <a:pt x="3543509" y="1791490"/>
                  <a:pt x="3206852" y="1791490"/>
                </a:cubicBezTo>
                <a:lnTo>
                  <a:pt x="3136943" y="1786289"/>
                </a:lnTo>
                <a:cubicBezTo>
                  <a:pt x="3133151" y="1787239"/>
                  <a:pt x="3129282" y="1787343"/>
                  <a:pt x="3125386" y="1787343"/>
                </a:cubicBezTo>
                <a:lnTo>
                  <a:pt x="3087511" y="1787343"/>
                </a:lnTo>
                <a:cubicBezTo>
                  <a:pt x="3038440" y="1991344"/>
                  <a:pt x="2837482" y="2143516"/>
                  <a:pt x="2597280" y="2143516"/>
                </a:cubicBezTo>
                <a:cubicBezTo>
                  <a:pt x="2532520" y="2143516"/>
                  <a:pt x="2470613" y="2132455"/>
                  <a:pt x="2414162" y="2111319"/>
                </a:cubicBezTo>
                <a:cubicBezTo>
                  <a:pt x="2330064" y="2322315"/>
                  <a:pt x="2106542" y="2472220"/>
                  <a:pt x="1844361" y="2472220"/>
                </a:cubicBezTo>
                <a:cubicBezTo>
                  <a:pt x="1529851" y="2472220"/>
                  <a:pt x="1270971" y="2256501"/>
                  <a:pt x="1241364" y="1979223"/>
                </a:cubicBezTo>
                <a:cubicBezTo>
                  <a:pt x="1233180" y="1981311"/>
                  <a:pt x="1224850" y="1981496"/>
                  <a:pt x="1216474" y="1981496"/>
                </a:cubicBezTo>
                <a:cubicBezTo>
                  <a:pt x="1047138" y="1981496"/>
                  <a:pt x="897304" y="1905869"/>
                  <a:pt x="810084" y="1787343"/>
                </a:cubicBezTo>
                <a:lnTo>
                  <a:pt x="683468" y="1787343"/>
                </a:lnTo>
                <a:lnTo>
                  <a:pt x="669303" y="1786050"/>
                </a:lnTo>
                <a:cubicBezTo>
                  <a:pt x="649856" y="1790596"/>
                  <a:pt x="629830" y="1791490"/>
                  <a:pt x="609572" y="1791490"/>
                </a:cubicBezTo>
                <a:cubicBezTo>
                  <a:pt x="272915" y="1791490"/>
                  <a:pt x="0" y="1544322"/>
                  <a:pt x="0" y="1239425"/>
                </a:cubicBezTo>
                <a:lnTo>
                  <a:pt x="369" y="1236110"/>
                </a:lnTo>
                <a:cubicBezTo>
                  <a:pt x="3" y="1235007"/>
                  <a:pt x="0" y="1233901"/>
                  <a:pt x="0" y="1232795"/>
                </a:cubicBezTo>
                <a:cubicBezTo>
                  <a:pt x="0" y="927898"/>
                  <a:pt x="272915" y="680730"/>
                  <a:pt x="609572" y="680730"/>
                </a:cubicBezTo>
                <a:lnTo>
                  <a:pt x="648332" y="683614"/>
                </a:lnTo>
                <a:cubicBezTo>
                  <a:pt x="648074" y="682757"/>
                  <a:pt x="648072" y="681899"/>
                  <a:pt x="648072" y="681040"/>
                </a:cubicBezTo>
                <a:cubicBezTo>
                  <a:pt x="648072" y="382773"/>
                  <a:pt x="889865" y="140980"/>
                  <a:pt x="1188132" y="140980"/>
                </a:cubicBezTo>
                <a:cubicBezTo>
                  <a:pt x="1296209" y="140980"/>
                  <a:pt x="1396871" y="172727"/>
                  <a:pt x="1480802" y="228175"/>
                </a:cubicBezTo>
                <a:cubicBezTo>
                  <a:pt x="1589955" y="89512"/>
                  <a:pt x="1769468" y="0"/>
                  <a:pt x="1972064" y="0"/>
                </a:cubicBezTo>
                <a:close/>
              </a:path>
            </a:pathLst>
          </a:cu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D01EF1-2545-BFFE-2531-7275468EA9CE}"/>
              </a:ext>
            </a:extLst>
          </p:cNvPr>
          <p:cNvSpPr/>
          <p:nvPr/>
        </p:nvSpPr>
        <p:spPr>
          <a:xfrm>
            <a:off x="3956400" y="2456834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B9110B35-06D8-8FD6-7BF0-4DBF1412B1E9}"/>
              </a:ext>
            </a:extLst>
          </p:cNvPr>
          <p:cNvSpPr/>
          <p:nvPr/>
        </p:nvSpPr>
        <p:spPr>
          <a:xfrm>
            <a:off x="5667027" y="180212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03202318-8AE7-80A4-F03C-3B2887901217}"/>
              </a:ext>
            </a:extLst>
          </p:cNvPr>
          <p:cNvSpPr/>
          <p:nvPr/>
        </p:nvSpPr>
        <p:spPr>
          <a:xfrm>
            <a:off x="7398399" y="2514638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E3915710-E1CD-C0EC-2EB8-A5B6BAE1D22A}"/>
              </a:ext>
            </a:extLst>
          </p:cNvPr>
          <p:cNvSpPr/>
          <p:nvPr/>
        </p:nvSpPr>
        <p:spPr>
          <a:xfrm>
            <a:off x="7974993" y="3575359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Oval 12">
            <a:extLst>
              <a:ext uri="{FF2B5EF4-FFF2-40B4-BE49-F238E27FC236}">
                <a16:creationId xmlns:a16="http://schemas.microsoft.com/office/drawing/2014/main" id="{DE160092-C506-59F0-7B71-3383069EC83A}"/>
              </a:ext>
            </a:extLst>
          </p:cNvPr>
          <p:cNvSpPr/>
          <p:nvPr/>
        </p:nvSpPr>
        <p:spPr>
          <a:xfrm>
            <a:off x="7070544" y="4896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F7D71341-A92D-0DC0-EC00-8F9BD01C6FE6}"/>
              </a:ext>
            </a:extLst>
          </p:cNvPr>
          <p:cNvSpPr/>
          <p:nvPr/>
        </p:nvSpPr>
        <p:spPr>
          <a:xfrm>
            <a:off x="4443628" y="4905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23215D2F-07A1-E310-510D-5BF5DDA6CF04}"/>
              </a:ext>
            </a:extLst>
          </p:cNvPr>
          <p:cNvSpPr/>
          <p:nvPr/>
        </p:nvSpPr>
        <p:spPr>
          <a:xfrm>
            <a:off x="3485255" y="372313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Rounded Rectangle 20">
            <a:extLst>
              <a:ext uri="{FF2B5EF4-FFF2-40B4-BE49-F238E27FC236}">
                <a16:creationId xmlns:a16="http://schemas.microsoft.com/office/drawing/2014/main" id="{EF528B12-8A43-58A1-7B2F-24ACB1C28759}"/>
              </a:ext>
            </a:extLst>
          </p:cNvPr>
          <p:cNvSpPr>
            <a:spLocks noChangeAspect="1"/>
          </p:cNvSpPr>
          <p:nvPr/>
        </p:nvSpPr>
        <p:spPr>
          <a:xfrm rot="2160000">
            <a:off x="5874167" y="3407374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rgbClr val="04BC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A9109A9C-D5D3-95D2-01C7-97C5748A09A3}"/>
              </a:ext>
            </a:extLst>
          </p:cNvPr>
          <p:cNvSpPr txBox="1"/>
          <p:nvPr/>
        </p:nvSpPr>
        <p:spPr>
          <a:xfrm>
            <a:off x="5276193" y="3891270"/>
            <a:ext cx="17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C00000"/>
                </a:solidFill>
                <a:latin typeface="Calibri" panose="020F0502020204030204" pitchFamily="34" charset="0"/>
                <a:ea typeface="FZShuTi" pitchFamily="2" charset="-122"/>
                <a:cs typeface="Calibri" panose="020F0502020204030204" pitchFamily="34" charset="0"/>
              </a:rPr>
              <a:t>PAUSADO</a:t>
            </a:r>
            <a:endParaRPr lang="ko-KR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AFB26061-E809-DB37-4EBE-E0C4AC689A5E}"/>
              </a:ext>
            </a:extLst>
          </p:cNvPr>
          <p:cNvSpPr txBox="1"/>
          <p:nvPr/>
        </p:nvSpPr>
        <p:spPr>
          <a:xfrm>
            <a:off x="4035934" y="252508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P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C1D2F0EA-4F52-DB06-CC91-6FD4AF561636}"/>
              </a:ext>
            </a:extLst>
          </p:cNvPr>
          <p:cNvSpPr txBox="1"/>
          <p:nvPr/>
        </p:nvSpPr>
        <p:spPr>
          <a:xfrm>
            <a:off x="5765348" y="184630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2E44C6CD-8A4F-8804-CCAC-542007D13BE5}"/>
              </a:ext>
            </a:extLst>
          </p:cNvPr>
          <p:cNvSpPr txBox="1"/>
          <p:nvPr/>
        </p:nvSpPr>
        <p:spPr>
          <a:xfrm>
            <a:off x="7462166" y="2577366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U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76CC3988-3445-DD73-4551-654F3502DABE}"/>
              </a:ext>
            </a:extLst>
          </p:cNvPr>
          <p:cNvSpPr txBox="1"/>
          <p:nvPr/>
        </p:nvSpPr>
        <p:spPr>
          <a:xfrm>
            <a:off x="3564789" y="378311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S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79C59A0D-1245-F431-E533-80875D350BD5}"/>
              </a:ext>
            </a:extLst>
          </p:cNvPr>
          <p:cNvSpPr txBox="1"/>
          <p:nvPr/>
        </p:nvSpPr>
        <p:spPr>
          <a:xfrm>
            <a:off x="4531093" y="496542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3342259F-FD2A-EDE9-8D09-970D2B3247D4}"/>
              </a:ext>
            </a:extLst>
          </p:cNvPr>
          <p:cNvSpPr txBox="1"/>
          <p:nvPr/>
        </p:nvSpPr>
        <p:spPr>
          <a:xfrm>
            <a:off x="7180359" y="4937920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D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930594A8-7BD9-C9A9-2508-350217B4EB83}"/>
              </a:ext>
            </a:extLst>
          </p:cNvPr>
          <p:cNvSpPr txBox="1"/>
          <p:nvPr/>
        </p:nvSpPr>
        <p:spPr>
          <a:xfrm>
            <a:off x="8054527" y="3638881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O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27465636-7A5B-5BC9-9889-218F3DC803FE}"/>
              </a:ext>
            </a:extLst>
          </p:cNvPr>
          <p:cNvSpPr txBox="1">
            <a:spLocks/>
          </p:cNvSpPr>
          <p:nvPr/>
        </p:nvSpPr>
        <p:spPr>
          <a:xfrm>
            <a:off x="215780" y="6153052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PAUSADO SEGURO: </a:t>
            </a:r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Tómate el tiempo con cada paciente.</a:t>
            </a:r>
            <a:endParaRPr lang="en-US" sz="2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14">
            <a:extLst>
              <a:ext uri="{FF2B5EF4-FFF2-40B4-BE49-F238E27FC236}">
                <a16:creationId xmlns:a16="http://schemas.microsoft.com/office/drawing/2014/main" id="{105D54E5-5303-EA28-FAC2-C3BD1BF8DD98}"/>
              </a:ext>
            </a:extLst>
          </p:cNvPr>
          <p:cNvGrpSpPr/>
          <p:nvPr/>
        </p:nvGrpSpPr>
        <p:grpSpPr>
          <a:xfrm rot="3060000" flipH="1">
            <a:off x="7108304" y="3112604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38" name="Oval 15">
              <a:extLst>
                <a:ext uri="{FF2B5EF4-FFF2-40B4-BE49-F238E27FC236}">
                  <a16:creationId xmlns:a16="http://schemas.microsoft.com/office/drawing/2014/main" id="{5EABDF59-292A-9BF8-4982-3F8B59A852E9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9" name="Oval 16">
              <a:extLst>
                <a:ext uri="{FF2B5EF4-FFF2-40B4-BE49-F238E27FC236}">
                  <a16:creationId xmlns:a16="http://schemas.microsoft.com/office/drawing/2014/main" id="{8C5DF7C3-FB88-2D1D-6F3A-A3253F413DE7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0" name="Oval 17">
              <a:extLst>
                <a:ext uri="{FF2B5EF4-FFF2-40B4-BE49-F238E27FC236}">
                  <a16:creationId xmlns:a16="http://schemas.microsoft.com/office/drawing/2014/main" id="{A443B754-38E1-3D2B-81F6-A136750ACBF1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1" name="Group 14">
            <a:extLst>
              <a:ext uri="{FF2B5EF4-FFF2-40B4-BE49-F238E27FC236}">
                <a16:creationId xmlns:a16="http://schemas.microsoft.com/office/drawing/2014/main" id="{5E31AC5E-8F5C-9A3E-54F7-2CA641E8DF9A}"/>
              </a:ext>
            </a:extLst>
          </p:cNvPr>
          <p:cNvGrpSpPr/>
          <p:nvPr/>
        </p:nvGrpSpPr>
        <p:grpSpPr>
          <a:xfrm rot="3060000" flipH="1">
            <a:off x="5230620" y="4494807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2" name="Oval 15">
              <a:extLst>
                <a:ext uri="{FF2B5EF4-FFF2-40B4-BE49-F238E27FC236}">
                  <a16:creationId xmlns:a16="http://schemas.microsoft.com/office/drawing/2014/main" id="{89B0E3BF-75AB-7B9E-9948-951C7473DE4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C5B8705B-DDBB-FF6D-C7F0-492268CA955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4" name="Oval 17">
              <a:extLst>
                <a:ext uri="{FF2B5EF4-FFF2-40B4-BE49-F238E27FC236}">
                  <a16:creationId xmlns:a16="http://schemas.microsoft.com/office/drawing/2014/main" id="{ADD5B987-8F1B-1B7C-5A9C-D03D4D1046A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4872B20C-A659-8EE9-5013-AB4A11A2C688}"/>
              </a:ext>
            </a:extLst>
          </p:cNvPr>
          <p:cNvGrpSpPr/>
          <p:nvPr/>
        </p:nvGrpSpPr>
        <p:grpSpPr>
          <a:xfrm rot="18848761" flipH="1">
            <a:off x="4898659" y="3167883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BC100FCC-8EC4-C0D0-31D6-DEF8909349A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8E43C431-1D80-ED33-AA03-3497F3F67FA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34A2DBE6-74B1-136E-E284-9996E2B22277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3" name="Group 18">
            <a:extLst>
              <a:ext uri="{FF2B5EF4-FFF2-40B4-BE49-F238E27FC236}">
                <a16:creationId xmlns:a16="http://schemas.microsoft.com/office/drawing/2014/main" id="{1FBFBD4A-6FFB-AAE9-2979-5658D8FA0A73}"/>
              </a:ext>
            </a:extLst>
          </p:cNvPr>
          <p:cNvGrpSpPr/>
          <p:nvPr/>
        </p:nvGrpSpPr>
        <p:grpSpPr>
          <a:xfrm flipH="1">
            <a:off x="6035961" y="2704512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4" name="Oval 19">
              <a:extLst>
                <a:ext uri="{FF2B5EF4-FFF2-40B4-BE49-F238E27FC236}">
                  <a16:creationId xmlns:a16="http://schemas.microsoft.com/office/drawing/2014/main" id="{A274AAC1-630C-A145-E526-874C2FB6C2BF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5" name="Oval 20">
              <a:extLst>
                <a:ext uri="{FF2B5EF4-FFF2-40B4-BE49-F238E27FC236}">
                  <a16:creationId xmlns:a16="http://schemas.microsoft.com/office/drawing/2014/main" id="{4834DB9B-F689-993F-2FCA-EF494C17AE9E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6" name="Oval 21">
              <a:extLst>
                <a:ext uri="{FF2B5EF4-FFF2-40B4-BE49-F238E27FC236}">
                  <a16:creationId xmlns:a16="http://schemas.microsoft.com/office/drawing/2014/main" id="{0DD3E7AA-BDF5-C8FA-01F1-6F310064F5FA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7" name="Group 18">
            <a:extLst>
              <a:ext uri="{FF2B5EF4-FFF2-40B4-BE49-F238E27FC236}">
                <a16:creationId xmlns:a16="http://schemas.microsoft.com/office/drawing/2014/main" id="{15F63B23-F647-5E39-0D46-232DD8821C34}"/>
              </a:ext>
            </a:extLst>
          </p:cNvPr>
          <p:cNvGrpSpPr/>
          <p:nvPr/>
        </p:nvGrpSpPr>
        <p:grpSpPr>
          <a:xfrm rot="16200000" flipH="1">
            <a:off x="4503427" y="3821501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8" name="Oval 19">
              <a:extLst>
                <a:ext uri="{FF2B5EF4-FFF2-40B4-BE49-F238E27FC236}">
                  <a16:creationId xmlns:a16="http://schemas.microsoft.com/office/drawing/2014/main" id="{64B5C84C-EACB-10AC-3EA3-B3A5B17D8F2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9" name="Oval 20">
              <a:extLst>
                <a:ext uri="{FF2B5EF4-FFF2-40B4-BE49-F238E27FC236}">
                  <a16:creationId xmlns:a16="http://schemas.microsoft.com/office/drawing/2014/main" id="{4F2D3321-3713-0205-DAAC-810E26119D9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id="{A7949C2C-2CDE-DD1E-FAB5-9F25EE5C540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EC04BAC8-42FF-B601-7F5F-BB41E0593285}"/>
              </a:ext>
            </a:extLst>
          </p:cNvPr>
          <p:cNvGrpSpPr/>
          <p:nvPr/>
        </p:nvGrpSpPr>
        <p:grpSpPr>
          <a:xfrm rot="5400000" flipH="1">
            <a:off x="7597403" y="3761461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62" name="Oval 15">
              <a:extLst>
                <a:ext uri="{FF2B5EF4-FFF2-40B4-BE49-F238E27FC236}">
                  <a16:creationId xmlns:a16="http://schemas.microsoft.com/office/drawing/2014/main" id="{74A26831-7253-E646-D6E1-530B586A158D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3" name="Oval 16">
              <a:extLst>
                <a:ext uri="{FF2B5EF4-FFF2-40B4-BE49-F238E27FC236}">
                  <a16:creationId xmlns:a16="http://schemas.microsoft.com/office/drawing/2014/main" id="{4D823AA9-F387-E7D3-343E-5415DCB133E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4" name="Oval 17">
              <a:extLst>
                <a:ext uri="{FF2B5EF4-FFF2-40B4-BE49-F238E27FC236}">
                  <a16:creationId xmlns:a16="http://schemas.microsoft.com/office/drawing/2014/main" id="{CDB39BFF-56D0-55D5-182D-C831F283831C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5" name="Group 18">
            <a:extLst>
              <a:ext uri="{FF2B5EF4-FFF2-40B4-BE49-F238E27FC236}">
                <a16:creationId xmlns:a16="http://schemas.microsoft.com/office/drawing/2014/main" id="{B39A906D-A99A-E8B1-8C03-8A23288A913F}"/>
              </a:ext>
            </a:extLst>
          </p:cNvPr>
          <p:cNvGrpSpPr/>
          <p:nvPr/>
        </p:nvGrpSpPr>
        <p:grpSpPr>
          <a:xfrm rot="18604799" flipH="1">
            <a:off x="6946040" y="4572859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66" name="Oval 19">
              <a:extLst>
                <a:ext uri="{FF2B5EF4-FFF2-40B4-BE49-F238E27FC236}">
                  <a16:creationId xmlns:a16="http://schemas.microsoft.com/office/drawing/2014/main" id="{7EA1EC10-0105-DCE6-5851-0F19B89C5AE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7" name="Oval 20">
              <a:extLst>
                <a:ext uri="{FF2B5EF4-FFF2-40B4-BE49-F238E27FC236}">
                  <a16:creationId xmlns:a16="http://schemas.microsoft.com/office/drawing/2014/main" id="{C3586F82-F081-4AEB-9F58-44AE33D3B84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8" name="Oval 21">
              <a:extLst>
                <a:ext uri="{FF2B5EF4-FFF2-40B4-BE49-F238E27FC236}">
                  <a16:creationId xmlns:a16="http://schemas.microsoft.com/office/drawing/2014/main" id="{AEB6009F-E32F-C028-FA55-63FCF83ACEA2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69" name="TextBox 39">
            <a:extLst>
              <a:ext uri="{FF2B5EF4-FFF2-40B4-BE49-F238E27FC236}">
                <a16:creationId xmlns:a16="http://schemas.microsoft.com/office/drawing/2014/main" id="{D02F16F1-0D53-013A-F040-6233A3557322}"/>
              </a:ext>
            </a:extLst>
          </p:cNvPr>
          <p:cNvSpPr txBox="1"/>
          <p:nvPr/>
        </p:nvSpPr>
        <p:spPr>
          <a:xfrm>
            <a:off x="6304791" y="1698224"/>
            <a:ext cx="3340404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AYUDA DIAGNÓSTICA / PROCED. – ÁREA ANATÓMICA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02C81882-1FDA-C0C7-FBCB-B3463CA78F1B}"/>
              </a:ext>
            </a:extLst>
          </p:cNvPr>
          <p:cNvSpPr txBox="1"/>
          <p:nvPr/>
        </p:nvSpPr>
        <p:spPr>
          <a:xfrm>
            <a:off x="8063535" y="2539411"/>
            <a:ext cx="1037113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USO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71" name="TextBox 39">
            <a:extLst>
              <a:ext uri="{FF2B5EF4-FFF2-40B4-BE49-F238E27FC236}">
                <a16:creationId xmlns:a16="http://schemas.microsoft.com/office/drawing/2014/main" id="{FAAC2675-C676-5AA9-502B-BC50F2ADCD18}"/>
              </a:ext>
            </a:extLst>
          </p:cNvPr>
          <p:cNvSpPr txBox="1"/>
          <p:nvPr/>
        </p:nvSpPr>
        <p:spPr>
          <a:xfrm>
            <a:off x="3378650" y="2051088"/>
            <a:ext cx="1317966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PACIENTE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654587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E0F3AB8-27B2-C636-613D-80211AB8414C}"/>
              </a:ext>
            </a:extLst>
          </p:cNvPr>
          <p:cNvSpPr txBox="1">
            <a:spLocks/>
          </p:cNvSpPr>
          <p:nvPr/>
        </p:nvSpPr>
        <p:spPr>
          <a:xfrm>
            <a:off x="446864" y="1103176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ESTRATEGIAS PARA TRABAJAR EN SEGURIDAD DEL PACIENTE AYUDAS DIAGNÓSTICAS RADIOLOGÍA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3BCFF56-825C-6B56-86D4-7E9E5EB54D4C}"/>
              </a:ext>
            </a:extLst>
          </p:cNvPr>
          <p:cNvSpPr/>
          <p:nvPr/>
        </p:nvSpPr>
        <p:spPr>
          <a:xfrm>
            <a:off x="4850530" y="3221094"/>
            <a:ext cx="2518808" cy="1631644"/>
          </a:xfrm>
          <a:custGeom>
            <a:avLst/>
            <a:gdLst/>
            <a:ahLst/>
            <a:cxnLst/>
            <a:rect l="l" t="t" r="r" b="b"/>
            <a:pathLst>
              <a:path w="3816424" h="2472220">
                <a:moveTo>
                  <a:pt x="1972064" y="0"/>
                </a:moveTo>
                <a:cubicBezTo>
                  <a:pt x="2225646" y="0"/>
                  <a:pt x="2443064" y="140235"/>
                  <a:pt x="2531016" y="340937"/>
                </a:cubicBezTo>
                <a:cubicBezTo>
                  <a:pt x="2600132" y="306460"/>
                  <a:pt x="2678169" y="288032"/>
                  <a:pt x="2760510" y="288032"/>
                </a:cubicBezTo>
                <a:cubicBezTo>
                  <a:pt x="3009887" y="288032"/>
                  <a:pt x="3219786" y="457055"/>
                  <a:pt x="3279705" y="687381"/>
                </a:cubicBezTo>
                <a:cubicBezTo>
                  <a:pt x="3582169" y="717391"/>
                  <a:pt x="3816424" y="950318"/>
                  <a:pt x="3816424" y="1232795"/>
                </a:cubicBezTo>
                <a:lnTo>
                  <a:pt x="3816055" y="1236110"/>
                </a:lnTo>
                <a:cubicBezTo>
                  <a:pt x="3816421" y="1237213"/>
                  <a:pt x="3816424" y="1238319"/>
                  <a:pt x="3816424" y="1239425"/>
                </a:cubicBezTo>
                <a:cubicBezTo>
                  <a:pt x="3816424" y="1544322"/>
                  <a:pt x="3543509" y="1791490"/>
                  <a:pt x="3206852" y="1791490"/>
                </a:cubicBezTo>
                <a:lnTo>
                  <a:pt x="3136943" y="1786289"/>
                </a:lnTo>
                <a:cubicBezTo>
                  <a:pt x="3133151" y="1787239"/>
                  <a:pt x="3129282" y="1787343"/>
                  <a:pt x="3125386" y="1787343"/>
                </a:cubicBezTo>
                <a:lnTo>
                  <a:pt x="3087511" y="1787343"/>
                </a:lnTo>
                <a:cubicBezTo>
                  <a:pt x="3038440" y="1991344"/>
                  <a:pt x="2837482" y="2143516"/>
                  <a:pt x="2597280" y="2143516"/>
                </a:cubicBezTo>
                <a:cubicBezTo>
                  <a:pt x="2532520" y="2143516"/>
                  <a:pt x="2470613" y="2132455"/>
                  <a:pt x="2414162" y="2111319"/>
                </a:cubicBezTo>
                <a:cubicBezTo>
                  <a:pt x="2330064" y="2322315"/>
                  <a:pt x="2106542" y="2472220"/>
                  <a:pt x="1844361" y="2472220"/>
                </a:cubicBezTo>
                <a:cubicBezTo>
                  <a:pt x="1529851" y="2472220"/>
                  <a:pt x="1270971" y="2256501"/>
                  <a:pt x="1241364" y="1979223"/>
                </a:cubicBezTo>
                <a:cubicBezTo>
                  <a:pt x="1233180" y="1981311"/>
                  <a:pt x="1224850" y="1981496"/>
                  <a:pt x="1216474" y="1981496"/>
                </a:cubicBezTo>
                <a:cubicBezTo>
                  <a:pt x="1047138" y="1981496"/>
                  <a:pt x="897304" y="1905869"/>
                  <a:pt x="810084" y="1787343"/>
                </a:cubicBezTo>
                <a:lnTo>
                  <a:pt x="683468" y="1787343"/>
                </a:lnTo>
                <a:lnTo>
                  <a:pt x="669303" y="1786050"/>
                </a:lnTo>
                <a:cubicBezTo>
                  <a:pt x="649856" y="1790596"/>
                  <a:pt x="629830" y="1791490"/>
                  <a:pt x="609572" y="1791490"/>
                </a:cubicBezTo>
                <a:cubicBezTo>
                  <a:pt x="272915" y="1791490"/>
                  <a:pt x="0" y="1544322"/>
                  <a:pt x="0" y="1239425"/>
                </a:cubicBezTo>
                <a:lnTo>
                  <a:pt x="369" y="1236110"/>
                </a:lnTo>
                <a:cubicBezTo>
                  <a:pt x="3" y="1235007"/>
                  <a:pt x="0" y="1233901"/>
                  <a:pt x="0" y="1232795"/>
                </a:cubicBezTo>
                <a:cubicBezTo>
                  <a:pt x="0" y="927898"/>
                  <a:pt x="272915" y="680730"/>
                  <a:pt x="609572" y="680730"/>
                </a:cubicBezTo>
                <a:lnTo>
                  <a:pt x="648332" y="683614"/>
                </a:lnTo>
                <a:cubicBezTo>
                  <a:pt x="648074" y="682757"/>
                  <a:pt x="648072" y="681899"/>
                  <a:pt x="648072" y="681040"/>
                </a:cubicBezTo>
                <a:cubicBezTo>
                  <a:pt x="648072" y="382773"/>
                  <a:pt x="889865" y="140980"/>
                  <a:pt x="1188132" y="140980"/>
                </a:cubicBezTo>
                <a:cubicBezTo>
                  <a:pt x="1296209" y="140980"/>
                  <a:pt x="1396871" y="172727"/>
                  <a:pt x="1480802" y="228175"/>
                </a:cubicBezTo>
                <a:cubicBezTo>
                  <a:pt x="1589955" y="89512"/>
                  <a:pt x="1769468" y="0"/>
                  <a:pt x="1972064" y="0"/>
                </a:cubicBezTo>
                <a:close/>
              </a:path>
            </a:pathLst>
          </a:cu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D01EF1-2545-BFFE-2531-7275468EA9CE}"/>
              </a:ext>
            </a:extLst>
          </p:cNvPr>
          <p:cNvSpPr/>
          <p:nvPr/>
        </p:nvSpPr>
        <p:spPr>
          <a:xfrm>
            <a:off x="3956400" y="2456834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B9110B35-06D8-8FD6-7BF0-4DBF1412B1E9}"/>
              </a:ext>
            </a:extLst>
          </p:cNvPr>
          <p:cNvSpPr/>
          <p:nvPr/>
        </p:nvSpPr>
        <p:spPr>
          <a:xfrm>
            <a:off x="5667027" y="180212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03202318-8AE7-80A4-F03C-3B2887901217}"/>
              </a:ext>
            </a:extLst>
          </p:cNvPr>
          <p:cNvSpPr/>
          <p:nvPr/>
        </p:nvSpPr>
        <p:spPr>
          <a:xfrm>
            <a:off x="7398399" y="2514638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E3915710-E1CD-C0EC-2EB8-A5B6BAE1D22A}"/>
              </a:ext>
            </a:extLst>
          </p:cNvPr>
          <p:cNvSpPr/>
          <p:nvPr/>
        </p:nvSpPr>
        <p:spPr>
          <a:xfrm>
            <a:off x="7974993" y="3575359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Oval 12">
            <a:extLst>
              <a:ext uri="{FF2B5EF4-FFF2-40B4-BE49-F238E27FC236}">
                <a16:creationId xmlns:a16="http://schemas.microsoft.com/office/drawing/2014/main" id="{DE160092-C506-59F0-7B71-3383069EC83A}"/>
              </a:ext>
            </a:extLst>
          </p:cNvPr>
          <p:cNvSpPr/>
          <p:nvPr/>
        </p:nvSpPr>
        <p:spPr>
          <a:xfrm>
            <a:off x="7070544" y="4896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F7D71341-A92D-0DC0-EC00-8F9BD01C6FE6}"/>
              </a:ext>
            </a:extLst>
          </p:cNvPr>
          <p:cNvSpPr/>
          <p:nvPr/>
        </p:nvSpPr>
        <p:spPr>
          <a:xfrm>
            <a:off x="4443628" y="4905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23215D2F-07A1-E310-510D-5BF5DDA6CF04}"/>
              </a:ext>
            </a:extLst>
          </p:cNvPr>
          <p:cNvSpPr/>
          <p:nvPr/>
        </p:nvSpPr>
        <p:spPr>
          <a:xfrm>
            <a:off x="3485255" y="372313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Rounded Rectangle 20">
            <a:extLst>
              <a:ext uri="{FF2B5EF4-FFF2-40B4-BE49-F238E27FC236}">
                <a16:creationId xmlns:a16="http://schemas.microsoft.com/office/drawing/2014/main" id="{EF528B12-8A43-58A1-7B2F-24ACB1C28759}"/>
              </a:ext>
            </a:extLst>
          </p:cNvPr>
          <p:cNvSpPr>
            <a:spLocks noChangeAspect="1"/>
          </p:cNvSpPr>
          <p:nvPr/>
        </p:nvSpPr>
        <p:spPr>
          <a:xfrm rot="2160000">
            <a:off x="5874167" y="3407374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rgbClr val="04BC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A9109A9C-D5D3-95D2-01C7-97C5748A09A3}"/>
              </a:ext>
            </a:extLst>
          </p:cNvPr>
          <p:cNvSpPr txBox="1"/>
          <p:nvPr/>
        </p:nvSpPr>
        <p:spPr>
          <a:xfrm>
            <a:off x="5276193" y="3891270"/>
            <a:ext cx="17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C00000"/>
                </a:solidFill>
                <a:latin typeface="Calibri" panose="020F0502020204030204" pitchFamily="34" charset="0"/>
                <a:ea typeface="FZShuTi" pitchFamily="2" charset="-122"/>
                <a:cs typeface="Calibri" panose="020F0502020204030204" pitchFamily="34" charset="0"/>
              </a:rPr>
              <a:t>PAUSADO</a:t>
            </a:r>
            <a:endParaRPr lang="ko-KR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AFB26061-E809-DB37-4EBE-E0C4AC689A5E}"/>
              </a:ext>
            </a:extLst>
          </p:cNvPr>
          <p:cNvSpPr txBox="1"/>
          <p:nvPr/>
        </p:nvSpPr>
        <p:spPr>
          <a:xfrm>
            <a:off x="4035934" y="252508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P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C1D2F0EA-4F52-DB06-CC91-6FD4AF561636}"/>
              </a:ext>
            </a:extLst>
          </p:cNvPr>
          <p:cNvSpPr txBox="1"/>
          <p:nvPr/>
        </p:nvSpPr>
        <p:spPr>
          <a:xfrm>
            <a:off x="5765348" y="184630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2E44C6CD-8A4F-8804-CCAC-542007D13BE5}"/>
              </a:ext>
            </a:extLst>
          </p:cNvPr>
          <p:cNvSpPr txBox="1"/>
          <p:nvPr/>
        </p:nvSpPr>
        <p:spPr>
          <a:xfrm>
            <a:off x="7462166" y="2577366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U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76CC3988-3445-DD73-4551-654F3502DABE}"/>
              </a:ext>
            </a:extLst>
          </p:cNvPr>
          <p:cNvSpPr txBox="1"/>
          <p:nvPr/>
        </p:nvSpPr>
        <p:spPr>
          <a:xfrm>
            <a:off x="3564789" y="378311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S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79C59A0D-1245-F431-E533-80875D350BD5}"/>
              </a:ext>
            </a:extLst>
          </p:cNvPr>
          <p:cNvSpPr txBox="1"/>
          <p:nvPr/>
        </p:nvSpPr>
        <p:spPr>
          <a:xfrm>
            <a:off x="4531093" y="496542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3342259F-FD2A-EDE9-8D09-970D2B3247D4}"/>
              </a:ext>
            </a:extLst>
          </p:cNvPr>
          <p:cNvSpPr txBox="1"/>
          <p:nvPr/>
        </p:nvSpPr>
        <p:spPr>
          <a:xfrm>
            <a:off x="7180359" y="4937920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D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930594A8-7BD9-C9A9-2508-350217B4EB83}"/>
              </a:ext>
            </a:extLst>
          </p:cNvPr>
          <p:cNvSpPr txBox="1"/>
          <p:nvPr/>
        </p:nvSpPr>
        <p:spPr>
          <a:xfrm>
            <a:off x="8054527" y="3638881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O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27465636-7A5B-5BC9-9889-218F3DC803FE}"/>
              </a:ext>
            </a:extLst>
          </p:cNvPr>
          <p:cNvSpPr txBox="1">
            <a:spLocks/>
          </p:cNvSpPr>
          <p:nvPr/>
        </p:nvSpPr>
        <p:spPr>
          <a:xfrm>
            <a:off x="215780" y="6153052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PAUSADO SEGURO: </a:t>
            </a:r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Tómate el tiempo con cada paciente.</a:t>
            </a:r>
            <a:endParaRPr lang="en-US" sz="2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14">
            <a:extLst>
              <a:ext uri="{FF2B5EF4-FFF2-40B4-BE49-F238E27FC236}">
                <a16:creationId xmlns:a16="http://schemas.microsoft.com/office/drawing/2014/main" id="{105D54E5-5303-EA28-FAC2-C3BD1BF8DD98}"/>
              </a:ext>
            </a:extLst>
          </p:cNvPr>
          <p:cNvGrpSpPr/>
          <p:nvPr/>
        </p:nvGrpSpPr>
        <p:grpSpPr>
          <a:xfrm rot="3060000" flipH="1">
            <a:off x="7108304" y="3112604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38" name="Oval 15">
              <a:extLst>
                <a:ext uri="{FF2B5EF4-FFF2-40B4-BE49-F238E27FC236}">
                  <a16:creationId xmlns:a16="http://schemas.microsoft.com/office/drawing/2014/main" id="{5EABDF59-292A-9BF8-4982-3F8B59A852E9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9" name="Oval 16">
              <a:extLst>
                <a:ext uri="{FF2B5EF4-FFF2-40B4-BE49-F238E27FC236}">
                  <a16:creationId xmlns:a16="http://schemas.microsoft.com/office/drawing/2014/main" id="{8C5DF7C3-FB88-2D1D-6F3A-A3253F413DE7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0" name="Oval 17">
              <a:extLst>
                <a:ext uri="{FF2B5EF4-FFF2-40B4-BE49-F238E27FC236}">
                  <a16:creationId xmlns:a16="http://schemas.microsoft.com/office/drawing/2014/main" id="{A443B754-38E1-3D2B-81F6-A136750ACBF1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1" name="Group 14">
            <a:extLst>
              <a:ext uri="{FF2B5EF4-FFF2-40B4-BE49-F238E27FC236}">
                <a16:creationId xmlns:a16="http://schemas.microsoft.com/office/drawing/2014/main" id="{5E31AC5E-8F5C-9A3E-54F7-2CA641E8DF9A}"/>
              </a:ext>
            </a:extLst>
          </p:cNvPr>
          <p:cNvGrpSpPr/>
          <p:nvPr/>
        </p:nvGrpSpPr>
        <p:grpSpPr>
          <a:xfrm rot="3060000" flipH="1">
            <a:off x="5230620" y="4494807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2" name="Oval 15">
              <a:extLst>
                <a:ext uri="{FF2B5EF4-FFF2-40B4-BE49-F238E27FC236}">
                  <a16:creationId xmlns:a16="http://schemas.microsoft.com/office/drawing/2014/main" id="{89B0E3BF-75AB-7B9E-9948-951C7473DE4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C5B8705B-DDBB-FF6D-C7F0-492268CA955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4" name="Oval 17">
              <a:extLst>
                <a:ext uri="{FF2B5EF4-FFF2-40B4-BE49-F238E27FC236}">
                  <a16:creationId xmlns:a16="http://schemas.microsoft.com/office/drawing/2014/main" id="{ADD5B987-8F1B-1B7C-5A9C-D03D4D1046A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4872B20C-A659-8EE9-5013-AB4A11A2C688}"/>
              </a:ext>
            </a:extLst>
          </p:cNvPr>
          <p:cNvGrpSpPr/>
          <p:nvPr/>
        </p:nvGrpSpPr>
        <p:grpSpPr>
          <a:xfrm rot="18848761" flipH="1">
            <a:off x="4898659" y="3167883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BC100FCC-8EC4-C0D0-31D6-DEF8909349A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8E43C431-1D80-ED33-AA03-3497F3F67FA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34A2DBE6-74B1-136E-E284-9996E2B22277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3" name="Group 18">
            <a:extLst>
              <a:ext uri="{FF2B5EF4-FFF2-40B4-BE49-F238E27FC236}">
                <a16:creationId xmlns:a16="http://schemas.microsoft.com/office/drawing/2014/main" id="{1FBFBD4A-6FFB-AAE9-2979-5658D8FA0A73}"/>
              </a:ext>
            </a:extLst>
          </p:cNvPr>
          <p:cNvGrpSpPr/>
          <p:nvPr/>
        </p:nvGrpSpPr>
        <p:grpSpPr>
          <a:xfrm flipH="1">
            <a:off x="6035961" y="2704512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4" name="Oval 19">
              <a:extLst>
                <a:ext uri="{FF2B5EF4-FFF2-40B4-BE49-F238E27FC236}">
                  <a16:creationId xmlns:a16="http://schemas.microsoft.com/office/drawing/2014/main" id="{A274AAC1-630C-A145-E526-874C2FB6C2BF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5" name="Oval 20">
              <a:extLst>
                <a:ext uri="{FF2B5EF4-FFF2-40B4-BE49-F238E27FC236}">
                  <a16:creationId xmlns:a16="http://schemas.microsoft.com/office/drawing/2014/main" id="{4834DB9B-F689-993F-2FCA-EF494C17AE9E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6" name="Oval 21">
              <a:extLst>
                <a:ext uri="{FF2B5EF4-FFF2-40B4-BE49-F238E27FC236}">
                  <a16:creationId xmlns:a16="http://schemas.microsoft.com/office/drawing/2014/main" id="{0DD3E7AA-BDF5-C8FA-01F1-6F310064F5FA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7" name="Group 18">
            <a:extLst>
              <a:ext uri="{FF2B5EF4-FFF2-40B4-BE49-F238E27FC236}">
                <a16:creationId xmlns:a16="http://schemas.microsoft.com/office/drawing/2014/main" id="{15F63B23-F647-5E39-0D46-232DD8821C34}"/>
              </a:ext>
            </a:extLst>
          </p:cNvPr>
          <p:cNvGrpSpPr/>
          <p:nvPr/>
        </p:nvGrpSpPr>
        <p:grpSpPr>
          <a:xfrm rot="16200000" flipH="1">
            <a:off x="4503427" y="3821501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8" name="Oval 19">
              <a:extLst>
                <a:ext uri="{FF2B5EF4-FFF2-40B4-BE49-F238E27FC236}">
                  <a16:creationId xmlns:a16="http://schemas.microsoft.com/office/drawing/2014/main" id="{64B5C84C-EACB-10AC-3EA3-B3A5B17D8F2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9" name="Oval 20">
              <a:extLst>
                <a:ext uri="{FF2B5EF4-FFF2-40B4-BE49-F238E27FC236}">
                  <a16:creationId xmlns:a16="http://schemas.microsoft.com/office/drawing/2014/main" id="{4F2D3321-3713-0205-DAAC-810E26119D9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id="{A7949C2C-2CDE-DD1E-FAB5-9F25EE5C540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EC04BAC8-42FF-B601-7F5F-BB41E0593285}"/>
              </a:ext>
            </a:extLst>
          </p:cNvPr>
          <p:cNvGrpSpPr/>
          <p:nvPr/>
        </p:nvGrpSpPr>
        <p:grpSpPr>
          <a:xfrm rot="5400000" flipH="1">
            <a:off x="7597403" y="3761461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62" name="Oval 15">
              <a:extLst>
                <a:ext uri="{FF2B5EF4-FFF2-40B4-BE49-F238E27FC236}">
                  <a16:creationId xmlns:a16="http://schemas.microsoft.com/office/drawing/2014/main" id="{74A26831-7253-E646-D6E1-530B586A158D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3" name="Oval 16">
              <a:extLst>
                <a:ext uri="{FF2B5EF4-FFF2-40B4-BE49-F238E27FC236}">
                  <a16:creationId xmlns:a16="http://schemas.microsoft.com/office/drawing/2014/main" id="{4D823AA9-F387-E7D3-343E-5415DCB133E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4" name="Oval 17">
              <a:extLst>
                <a:ext uri="{FF2B5EF4-FFF2-40B4-BE49-F238E27FC236}">
                  <a16:creationId xmlns:a16="http://schemas.microsoft.com/office/drawing/2014/main" id="{CDB39BFF-56D0-55D5-182D-C831F283831C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5" name="Group 18">
            <a:extLst>
              <a:ext uri="{FF2B5EF4-FFF2-40B4-BE49-F238E27FC236}">
                <a16:creationId xmlns:a16="http://schemas.microsoft.com/office/drawing/2014/main" id="{B39A906D-A99A-E8B1-8C03-8A23288A913F}"/>
              </a:ext>
            </a:extLst>
          </p:cNvPr>
          <p:cNvGrpSpPr/>
          <p:nvPr/>
        </p:nvGrpSpPr>
        <p:grpSpPr>
          <a:xfrm rot="18604799" flipH="1">
            <a:off x="6946040" y="4572859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66" name="Oval 19">
              <a:extLst>
                <a:ext uri="{FF2B5EF4-FFF2-40B4-BE49-F238E27FC236}">
                  <a16:creationId xmlns:a16="http://schemas.microsoft.com/office/drawing/2014/main" id="{7EA1EC10-0105-DCE6-5851-0F19B89C5AE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7" name="Oval 20">
              <a:extLst>
                <a:ext uri="{FF2B5EF4-FFF2-40B4-BE49-F238E27FC236}">
                  <a16:creationId xmlns:a16="http://schemas.microsoft.com/office/drawing/2014/main" id="{C3586F82-F081-4AEB-9F58-44AE33D3B84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8" name="Oval 21">
              <a:extLst>
                <a:ext uri="{FF2B5EF4-FFF2-40B4-BE49-F238E27FC236}">
                  <a16:creationId xmlns:a16="http://schemas.microsoft.com/office/drawing/2014/main" id="{AEB6009F-E32F-C028-FA55-63FCF83ACEA2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69" name="TextBox 39">
            <a:extLst>
              <a:ext uri="{FF2B5EF4-FFF2-40B4-BE49-F238E27FC236}">
                <a16:creationId xmlns:a16="http://schemas.microsoft.com/office/drawing/2014/main" id="{D02F16F1-0D53-013A-F040-6233A3557322}"/>
              </a:ext>
            </a:extLst>
          </p:cNvPr>
          <p:cNvSpPr txBox="1"/>
          <p:nvPr/>
        </p:nvSpPr>
        <p:spPr>
          <a:xfrm>
            <a:off x="6304791" y="1698224"/>
            <a:ext cx="3340404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AYUDA DIAGNÓSTICA / PROCED. – ÁREA ANATÓMICA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02C81882-1FDA-C0C7-FBCB-B3463CA78F1B}"/>
              </a:ext>
            </a:extLst>
          </p:cNvPr>
          <p:cNvSpPr txBox="1"/>
          <p:nvPr/>
        </p:nvSpPr>
        <p:spPr>
          <a:xfrm>
            <a:off x="8063535" y="2539411"/>
            <a:ext cx="1037113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USO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71" name="TextBox 39">
            <a:extLst>
              <a:ext uri="{FF2B5EF4-FFF2-40B4-BE49-F238E27FC236}">
                <a16:creationId xmlns:a16="http://schemas.microsoft.com/office/drawing/2014/main" id="{FAAC2675-C676-5AA9-502B-BC50F2ADCD18}"/>
              </a:ext>
            </a:extLst>
          </p:cNvPr>
          <p:cNvSpPr txBox="1"/>
          <p:nvPr/>
        </p:nvSpPr>
        <p:spPr>
          <a:xfrm>
            <a:off x="3378650" y="2051088"/>
            <a:ext cx="1317966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PACIENTE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72" name="TextBox 39">
            <a:extLst>
              <a:ext uri="{FF2B5EF4-FFF2-40B4-BE49-F238E27FC236}">
                <a16:creationId xmlns:a16="http://schemas.microsoft.com/office/drawing/2014/main" id="{467ECA86-22D7-69B9-ACDE-F57EECD44232}"/>
              </a:ext>
            </a:extLst>
          </p:cNvPr>
          <p:cNvSpPr txBox="1"/>
          <p:nvPr/>
        </p:nvSpPr>
        <p:spPr>
          <a:xfrm>
            <a:off x="3178411" y="4556206"/>
            <a:ext cx="1317966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SEGURIDAD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88396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E0F3AB8-27B2-C636-613D-80211AB8414C}"/>
              </a:ext>
            </a:extLst>
          </p:cNvPr>
          <p:cNvSpPr txBox="1">
            <a:spLocks/>
          </p:cNvSpPr>
          <p:nvPr/>
        </p:nvSpPr>
        <p:spPr>
          <a:xfrm>
            <a:off x="446864" y="1103176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ESTRATEGIAS PARA TRABAJAR EN SEGURIDAD DEL PACIENTE AYUDAS DIAGNÓSTICAS RADIOLOGÍA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3BCFF56-825C-6B56-86D4-7E9E5EB54D4C}"/>
              </a:ext>
            </a:extLst>
          </p:cNvPr>
          <p:cNvSpPr/>
          <p:nvPr/>
        </p:nvSpPr>
        <p:spPr>
          <a:xfrm>
            <a:off x="4850530" y="3221094"/>
            <a:ext cx="2518808" cy="1631644"/>
          </a:xfrm>
          <a:custGeom>
            <a:avLst/>
            <a:gdLst/>
            <a:ahLst/>
            <a:cxnLst/>
            <a:rect l="l" t="t" r="r" b="b"/>
            <a:pathLst>
              <a:path w="3816424" h="2472220">
                <a:moveTo>
                  <a:pt x="1972064" y="0"/>
                </a:moveTo>
                <a:cubicBezTo>
                  <a:pt x="2225646" y="0"/>
                  <a:pt x="2443064" y="140235"/>
                  <a:pt x="2531016" y="340937"/>
                </a:cubicBezTo>
                <a:cubicBezTo>
                  <a:pt x="2600132" y="306460"/>
                  <a:pt x="2678169" y="288032"/>
                  <a:pt x="2760510" y="288032"/>
                </a:cubicBezTo>
                <a:cubicBezTo>
                  <a:pt x="3009887" y="288032"/>
                  <a:pt x="3219786" y="457055"/>
                  <a:pt x="3279705" y="687381"/>
                </a:cubicBezTo>
                <a:cubicBezTo>
                  <a:pt x="3582169" y="717391"/>
                  <a:pt x="3816424" y="950318"/>
                  <a:pt x="3816424" y="1232795"/>
                </a:cubicBezTo>
                <a:lnTo>
                  <a:pt x="3816055" y="1236110"/>
                </a:lnTo>
                <a:cubicBezTo>
                  <a:pt x="3816421" y="1237213"/>
                  <a:pt x="3816424" y="1238319"/>
                  <a:pt x="3816424" y="1239425"/>
                </a:cubicBezTo>
                <a:cubicBezTo>
                  <a:pt x="3816424" y="1544322"/>
                  <a:pt x="3543509" y="1791490"/>
                  <a:pt x="3206852" y="1791490"/>
                </a:cubicBezTo>
                <a:lnTo>
                  <a:pt x="3136943" y="1786289"/>
                </a:lnTo>
                <a:cubicBezTo>
                  <a:pt x="3133151" y="1787239"/>
                  <a:pt x="3129282" y="1787343"/>
                  <a:pt x="3125386" y="1787343"/>
                </a:cubicBezTo>
                <a:lnTo>
                  <a:pt x="3087511" y="1787343"/>
                </a:lnTo>
                <a:cubicBezTo>
                  <a:pt x="3038440" y="1991344"/>
                  <a:pt x="2837482" y="2143516"/>
                  <a:pt x="2597280" y="2143516"/>
                </a:cubicBezTo>
                <a:cubicBezTo>
                  <a:pt x="2532520" y="2143516"/>
                  <a:pt x="2470613" y="2132455"/>
                  <a:pt x="2414162" y="2111319"/>
                </a:cubicBezTo>
                <a:cubicBezTo>
                  <a:pt x="2330064" y="2322315"/>
                  <a:pt x="2106542" y="2472220"/>
                  <a:pt x="1844361" y="2472220"/>
                </a:cubicBezTo>
                <a:cubicBezTo>
                  <a:pt x="1529851" y="2472220"/>
                  <a:pt x="1270971" y="2256501"/>
                  <a:pt x="1241364" y="1979223"/>
                </a:cubicBezTo>
                <a:cubicBezTo>
                  <a:pt x="1233180" y="1981311"/>
                  <a:pt x="1224850" y="1981496"/>
                  <a:pt x="1216474" y="1981496"/>
                </a:cubicBezTo>
                <a:cubicBezTo>
                  <a:pt x="1047138" y="1981496"/>
                  <a:pt x="897304" y="1905869"/>
                  <a:pt x="810084" y="1787343"/>
                </a:cubicBezTo>
                <a:lnTo>
                  <a:pt x="683468" y="1787343"/>
                </a:lnTo>
                <a:lnTo>
                  <a:pt x="669303" y="1786050"/>
                </a:lnTo>
                <a:cubicBezTo>
                  <a:pt x="649856" y="1790596"/>
                  <a:pt x="629830" y="1791490"/>
                  <a:pt x="609572" y="1791490"/>
                </a:cubicBezTo>
                <a:cubicBezTo>
                  <a:pt x="272915" y="1791490"/>
                  <a:pt x="0" y="1544322"/>
                  <a:pt x="0" y="1239425"/>
                </a:cubicBezTo>
                <a:lnTo>
                  <a:pt x="369" y="1236110"/>
                </a:lnTo>
                <a:cubicBezTo>
                  <a:pt x="3" y="1235007"/>
                  <a:pt x="0" y="1233901"/>
                  <a:pt x="0" y="1232795"/>
                </a:cubicBezTo>
                <a:cubicBezTo>
                  <a:pt x="0" y="927898"/>
                  <a:pt x="272915" y="680730"/>
                  <a:pt x="609572" y="680730"/>
                </a:cubicBezTo>
                <a:lnTo>
                  <a:pt x="648332" y="683614"/>
                </a:lnTo>
                <a:cubicBezTo>
                  <a:pt x="648074" y="682757"/>
                  <a:pt x="648072" y="681899"/>
                  <a:pt x="648072" y="681040"/>
                </a:cubicBezTo>
                <a:cubicBezTo>
                  <a:pt x="648072" y="382773"/>
                  <a:pt x="889865" y="140980"/>
                  <a:pt x="1188132" y="140980"/>
                </a:cubicBezTo>
                <a:cubicBezTo>
                  <a:pt x="1296209" y="140980"/>
                  <a:pt x="1396871" y="172727"/>
                  <a:pt x="1480802" y="228175"/>
                </a:cubicBezTo>
                <a:cubicBezTo>
                  <a:pt x="1589955" y="89512"/>
                  <a:pt x="1769468" y="0"/>
                  <a:pt x="1972064" y="0"/>
                </a:cubicBezTo>
                <a:close/>
              </a:path>
            </a:pathLst>
          </a:cu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D01EF1-2545-BFFE-2531-7275468EA9CE}"/>
              </a:ext>
            </a:extLst>
          </p:cNvPr>
          <p:cNvSpPr/>
          <p:nvPr/>
        </p:nvSpPr>
        <p:spPr>
          <a:xfrm>
            <a:off x="3956400" y="2456834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B9110B35-06D8-8FD6-7BF0-4DBF1412B1E9}"/>
              </a:ext>
            </a:extLst>
          </p:cNvPr>
          <p:cNvSpPr/>
          <p:nvPr/>
        </p:nvSpPr>
        <p:spPr>
          <a:xfrm>
            <a:off x="5667027" y="180212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03202318-8AE7-80A4-F03C-3B2887901217}"/>
              </a:ext>
            </a:extLst>
          </p:cNvPr>
          <p:cNvSpPr/>
          <p:nvPr/>
        </p:nvSpPr>
        <p:spPr>
          <a:xfrm>
            <a:off x="7398399" y="2514638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E3915710-E1CD-C0EC-2EB8-A5B6BAE1D22A}"/>
              </a:ext>
            </a:extLst>
          </p:cNvPr>
          <p:cNvSpPr/>
          <p:nvPr/>
        </p:nvSpPr>
        <p:spPr>
          <a:xfrm>
            <a:off x="7974993" y="3575359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Oval 12">
            <a:extLst>
              <a:ext uri="{FF2B5EF4-FFF2-40B4-BE49-F238E27FC236}">
                <a16:creationId xmlns:a16="http://schemas.microsoft.com/office/drawing/2014/main" id="{DE160092-C506-59F0-7B71-3383069EC83A}"/>
              </a:ext>
            </a:extLst>
          </p:cNvPr>
          <p:cNvSpPr/>
          <p:nvPr/>
        </p:nvSpPr>
        <p:spPr>
          <a:xfrm>
            <a:off x="7070544" y="4896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F7D71341-A92D-0DC0-EC00-8F9BD01C6FE6}"/>
              </a:ext>
            </a:extLst>
          </p:cNvPr>
          <p:cNvSpPr/>
          <p:nvPr/>
        </p:nvSpPr>
        <p:spPr>
          <a:xfrm>
            <a:off x="4443628" y="4905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23215D2F-07A1-E310-510D-5BF5DDA6CF04}"/>
              </a:ext>
            </a:extLst>
          </p:cNvPr>
          <p:cNvSpPr/>
          <p:nvPr/>
        </p:nvSpPr>
        <p:spPr>
          <a:xfrm>
            <a:off x="3485255" y="372313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Rounded Rectangle 20">
            <a:extLst>
              <a:ext uri="{FF2B5EF4-FFF2-40B4-BE49-F238E27FC236}">
                <a16:creationId xmlns:a16="http://schemas.microsoft.com/office/drawing/2014/main" id="{EF528B12-8A43-58A1-7B2F-24ACB1C28759}"/>
              </a:ext>
            </a:extLst>
          </p:cNvPr>
          <p:cNvSpPr>
            <a:spLocks noChangeAspect="1"/>
          </p:cNvSpPr>
          <p:nvPr/>
        </p:nvSpPr>
        <p:spPr>
          <a:xfrm rot="2160000">
            <a:off x="5874167" y="3407374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rgbClr val="04BC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A9109A9C-D5D3-95D2-01C7-97C5748A09A3}"/>
              </a:ext>
            </a:extLst>
          </p:cNvPr>
          <p:cNvSpPr txBox="1"/>
          <p:nvPr/>
        </p:nvSpPr>
        <p:spPr>
          <a:xfrm>
            <a:off x="5276193" y="3891270"/>
            <a:ext cx="17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C00000"/>
                </a:solidFill>
                <a:latin typeface="Calibri" panose="020F0502020204030204" pitchFamily="34" charset="0"/>
                <a:ea typeface="FZShuTi" pitchFamily="2" charset="-122"/>
                <a:cs typeface="Calibri" panose="020F0502020204030204" pitchFamily="34" charset="0"/>
              </a:rPr>
              <a:t>PAUSADO</a:t>
            </a:r>
            <a:endParaRPr lang="ko-KR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AFB26061-E809-DB37-4EBE-E0C4AC689A5E}"/>
              </a:ext>
            </a:extLst>
          </p:cNvPr>
          <p:cNvSpPr txBox="1"/>
          <p:nvPr/>
        </p:nvSpPr>
        <p:spPr>
          <a:xfrm>
            <a:off x="4035934" y="252508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P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C1D2F0EA-4F52-DB06-CC91-6FD4AF561636}"/>
              </a:ext>
            </a:extLst>
          </p:cNvPr>
          <p:cNvSpPr txBox="1"/>
          <p:nvPr/>
        </p:nvSpPr>
        <p:spPr>
          <a:xfrm>
            <a:off x="5765348" y="184630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2E44C6CD-8A4F-8804-CCAC-542007D13BE5}"/>
              </a:ext>
            </a:extLst>
          </p:cNvPr>
          <p:cNvSpPr txBox="1"/>
          <p:nvPr/>
        </p:nvSpPr>
        <p:spPr>
          <a:xfrm>
            <a:off x="7462166" y="2577366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U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76CC3988-3445-DD73-4551-654F3502DABE}"/>
              </a:ext>
            </a:extLst>
          </p:cNvPr>
          <p:cNvSpPr txBox="1"/>
          <p:nvPr/>
        </p:nvSpPr>
        <p:spPr>
          <a:xfrm>
            <a:off x="3564789" y="378311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S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79C59A0D-1245-F431-E533-80875D350BD5}"/>
              </a:ext>
            </a:extLst>
          </p:cNvPr>
          <p:cNvSpPr txBox="1"/>
          <p:nvPr/>
        </p:nvSpPr>
        <p:spPr>
          <a:xfrm>
            <a:off x="4531093" y="496542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3342259F-FD2A-EDE9-8D09-970D2B3247D4}"/>
              </a:ext>
            </a:extLst>
          </p:cNvPr>
          <p:cNvSpPr txBox="1"/>
          <p:nvPr/>
        </p:nvSpPr>
        <p:spPr>
          <a:xfrm>
            <a:off x="7180359" y="4937920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D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930594A8-7BD9-C9A9-2508-350217B4EB83}"/>
              </a:ext>
            </a:extLst>
          </p:cNvPr>
          <p:cNvSpPr txBox="1"/>
          <p:nvPr/>
        </p:nvSpPr>
        <p:spPr>
          <a:xfrm>
            <a:off x="8054527" y="3638881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O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27465636-7A5B-5BC9-9889-218F3DC803FE}"/>
              </a:ext>
            </a:extLst>
          </p:cNvPr>
          <p:cNvSpPr txBox="1">
            <a:spLocks/>
          </p:cNvSpPr>
          <p:nvPr/>
        </p:nvSpPr>
        <p:spPr>
          <a:xfrm>
            <a:off x="215780" y="6153052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PAUSADO SEGURO: </a:t>
            </a:r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Tómate el tiempo con cada paciente.</a:t>
            </a:r>
            <a:endParaRPr lang="en-US" sz="2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14">
            <a:extLst>
              <a:ext uri="{FF2B5EF4-FFF2-40B4-BE49-F238E27FC236}">
                <a16:creationId xmlns:a16="http://schemas.microsoft.com/office/drawing/2014/main" id="{105D54E5-5303-EA28-FAC2-C3BD1BF8DD98}"/>
              </a:ext>
            </a:extLst>
          </p:cNvPr>
          <p:cNvGrpSpPr/>
          <p:nvPr/>
        </p:nvGrpSpPr>
        <p:grpSpPr>
          <a:xfrm rot="3060000" flipH="1">
            <a:off x="7108304" y="3112604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38" name="Oval 15">
              <a:extLst>
                <a:ext uri="{FF2B5EF4-FFF2-40B4-BE49-F238E27FC236}">
                  <a16:creationId xmlns:a16="http://schemas.microsoft.com/office/drawing/2014/main" id="{5EABDF59-292A-9BF8-4982-3F8B59A852E9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9" name="Oval 16">
              <a:extLst>
                <a:ext uri="{FF2B5EF4-FFF2-40B4-BE49-F238E27FC236}">
                  <a16:creationId xmlns:a16="http://schemas.microsoft.com/office/drawing/2014/main" id="{8C5DF7C3-FB88-2D1D-6F3A-A3253F413DE7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0" name="Oval 17">
              <a:extLst>
                <a:ext uri="{FF2B5EF4-FFF2-40B4-BE49-F238E27FC236}">
                  <a16:creationId xmlns:a16="http://schemas.microsoft.com/office/drawing/2014/main" id="{A443B754-38E1-3D2B-81F6-A136750ACBF1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1" name="Group 14">
            <a:extLst>
              <a:ext uri="{FF2B5EF4-FFF2-40B4-BE49-F238E27FC236}">
                <a16:creationId xmlns:a16="http://schemas.microsoft.com/office/drawing/2014/main" id="{5E31AC5E-8F5C-9A3E-54F7-2CA641E8DF9A}"/>
              </a:ext>
            </a:extLst>
          </p:cNvPr>
          <p:cNvGrpSpPr/>
          <p:nvPr/>
        </p:nvGrpSpPr>
        <p:grpSpPr>
          <a:xfrm rot="3060000" flipH="1">
            <a:off x="5230620" y="4494807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2" name="Oval 15">
              <a:extLst>
                <a:ext uri="{FF2B5EF4-FFF2-40B4-BE49-F238E27FC236}">
                  <a16:creationId xmlns:a16="http://schemas.microsoft.com/office/drawing/2014/main" id="{89B0E3BF-75AB-7B9E-9948-951C7473DE4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C5B8705B-DDBB-FF6D-C7F0-492268CA955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4" name="Oval 17">
              <a:extLst>
                <a:ext uri="{FF2B5EF4-FFF2-40B4-BE49-F238E27FC236}">
                  <a16:creationId xmlns:a16="http://schemas.microsoft.com/office/drawing/2014/main" id="{ADD5B987-8F1B-1B7C-5A9C-D03D4D1046A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4872B20C-A659-8EE9-5013-AB4A11A2C688}"/>
              </a:ext>
            </a:extLst>
          </p:cNvPr>
          <p:cNvGrpSpPr/>
          <p:nvPr/>
        </p:nvGrpSpPr>
        <p:grpSpPr>
          <a:xfrm rot="18848761" flipH="1">
            <a:off x="4898659" y="3167883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BC100FCC-8EC4-C0D0-31D6-DEF8909349A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8E43C431-1D80-ED33-AA03-3497F3F67FA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34A2DBE6-74B1-136E-E284-9996E2B22277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3" name="Group 18">
            <a:extLst>
              <a:ext uri="{FF2B5EF4-FFF2-40B4-BE49-F238E27FC236}">
                <a16:creationId xmlns:a16="http://schemas.microsoft.com/office/drawing/2014/main" id="{1FBFBD4A-6FFB-AAE9-2979-5658D8FA0A73}"/>
              </a:ext>
            </a:extLst>
          </p:cNvPr>
          <p:cNvGrpSpPr/>
          <p:nvPr/>
        </p:nvGrpSpPr>
        <p:grpSpPr>
          <a:xfrm flipH="1">
            <a:off x="6035961" y="2704512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4" name="Oval 19">
              <a:extLst>
                <a:ext uri="{FF2B5EF4-FFF2-40B4-BE49-F238E27FC236}">
                  <a16:creationId xmlns:a16="http://schemas.microsoft.com/office/drawing/2014/main" id="{A274AAC1-630C-A145-E526-874C2FB6C2BF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5" name="Oval 20">
              <a:extLst>
                <a:ext uri="{FF2B5EF4-FFF2-40B4-BE49-F238E27FC236}">
                  <a16:creationId xmlns:a16="http://schemas.microsoft.com/office/drawing/2014/main" id="{4834DB9B-F689-993F-2FCA-EF494C17AE9E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6" name="Oval 21">
              <a:extLst>
                <a:ext uri="{FF2B5EF4-FFF2-40B4-BE49-F238E27FC236}">
                  <a16:creationId xmlns:a16="http://schemas.microsoft.com/office/drawing/2014/main" id="{0DD3E7AA-BDF5-C8FA-01F1-6F310064F5FA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7" name="Group 18">
            <a:extLst>
              <a:ext uri="{FF2B5EF4-FFF2-40B4-BE49-F238E27FC236}">
                <a16:creationId xmlns:a16="http://schemas.microsoft.com/office/drawing/2014/main" id="{15F63B23-F647-5E39-0D46-232DD8821C34}"/>
              </a:ext>
            </a:extLst>
          </p:cNvPr>
          <p:cNvGrpSpPr/>
          <p:nvPr/>
        </p:nvGrpSpPr>
        <p:grpSpPr>
          <a:xfrm rot="16200000" flipH="1">
            <a:off x="4503427" y="3821501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8" name="Oval 19">
              <a:extLst>
                <a:ext uri="{FF2B5EF4-FFF2-40B4-BE49-F238E27FC236}">
                  <a16:creationId xmlns:a16="http://schemas.microsoft.com/office/drawing/2014/main" id="{64B5C84C-EACB-10AC-3EA3-B3A5B17D8F2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9" name="Oval 20">
              <a:extLst>
                <a:ext uri="{FF2B5EF4-FFF2-40B4-BE49-F238E27FC236}">
                  <a16:creationId xmlns:a16="http://schemas.microsoft.com/office/drawing/2014/main" id="{4F2D3321-3713-0205-DAAC-810E26119D9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id="{A7949C2C-2CDE-DD1E-FAB5-9F25EE5C540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EC04BAC8-42FF-B601-7F5F-BB41E0593285}"/>
              </a:ext>
            </a:extLst>
          </p:cNvPr>
          <p:cNvGrpSpPr/>
          <p:nvPr/>
        </p:nvGrpSpPr>
        <p:grpSpPr>
          <a:xfrm rot="5400000" flipH="1">
            <a:off x="7597403" y="3761461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62" name="Oval 15">
              <a:extLst>
                <a:ext uri="{FF2B5EF4-FFF2-40B4-BE49-F238E27FC236}">
                  <a16:creationId xmlns:a16="http://schemas.microsoft.com/office/drawing/2014/main" id="{74A26831-7253-E646-D6E1-530B586A158D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3" name="Oval 16">
              <a:extLst>
                <a:ext uri="{FF2B5EF4-FFF2-40B4-BE49-F238E27FC236}">
                  <a16:creationId xmlns:a16="http://schemas.microsoft.com/office/drawing/2014/main" id="{4D823AA9-F387-E7D3-343E-5415DCB133E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4" name="Oval 17">
              <a:extLst>
                <a:ext uri="{FF2B5EF4-FFF2-40B4-BE49-F238E27FC236}">
                  <a16:creationId xmlns:a16="http://schemas.microsoft.com/office/drawing/2014/main" id="{CDB39BFF-56D0-55D5-182D-C831F283831C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5" name="Group 18">
            <a:extLst>
              <a:ext uri="{FF2B5EF4-FFF2-40B4-BE49-F238E27FC236}">
                <a16:creationId xmlns:a16="http://schemas.microsoft.com/office/drawing/2014/main" id="{B39A906D-A99A-E8B1-8C03-8A23288A913F}"/>
              </a:ext>
            </a:extLst>
          </p:cNvPr>
          <p:cNvGrpSpPr/>
          <p:nvPr/>
        </p:nvGrpSpPr>
        <p:grpSpPr>
          <a:xfrm rot="18604799" flipH="1">
            <a:off x="6946040" y="4572859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66" name="Oval 19">
              <a:extLst>
                <a:ext uri="{FF2B5EF4-FFF2-40B4-BE49-F238E27FC236}">
                  <a16:creationId xmlns:a16="http://schemas.microsoft.com/office/drawing/2014/main" id="{7EA1EC10-0105-DCE6-5851-0F19B89C5AE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7" name="Oval 20">
              <a:extLst>
                <a:ext uri="{FF2B5EF4-FFF2-40B4-BE49-F238E27FC236}">
                  <a16:creationId xmlns:a16="http://schemas.microsoft.com/office/drawing/2014/main" id="{C3586F82-F081-4AEB-9F58-44AE33D3B84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8" name="Oval 21">
              <a:extLst>
                <a:ext uri="{FF2B5EF4-FFF2-40B4-BE49-F238E27FC236}">
                  <a16:creationId xmlns:a16="http://schemas.microsoft.com/office/drawing/2014/main" id="{AEB6009F-E32F-C028-FA55-63FCF83ACEA2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69" name="TextBox 39">
            <a:extLst>
              <a:ext uri="{FF2B5EF4-FFF2-40B4-BE49-F238E27FC236}">
                <a16:creationId xmlns:a16="http://schemas.microsoft.com/office/drawing/2014/main" id="{D02F16F1-0D53-013A-F040-6233A3557322}"/>
              </a:ext>
            </a:extLst>
          </p:cNvPr>
          <p:cNvSpPr txBox="1"/>
          <p:nvPr/>
        </p:nvSpPr>
        <p:spPr>
          <a:xfrm>
            <a:off x="6304791" y="1698224"/>
            <a:ext cx="3340404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AYUDA DIAGNÓSTICA / PROCED. – ÁREA ANATÓMICA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02C81882-1FDA-C0C7-FBCB-B3463CA78F1B}"/>
              </a:ext>
            </a:extLst>
          </p:cNvPr>
          <p:cNvSpPr txBox="1"/>
          <p:nvPr/>
        </p:nvSpPr>
        <p:spPr>
          <a:xfrm>
            <a:off x="8063535" y="2539411"/>
            <a:ext cx="1037113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USO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71" name="TextBox 39">
            <a:extLst>
              <a:ext uri="{FF2B5EF4-FFF2-40B4-BE49-F238E27FC236}">
                <a16:creationId xmlns:a16="http://schemas.microsoft.com/office/drawing/2014/main" id="{FAAC2675-C676-5AA9-502B-BC50F2ADCD18}"/>
              </a:ext>
            </a:extLst>
          </p:cNvPr>
          <p:cNvSpPr txBox="1"/>
          <p:nvPr/>
        </p:nvSpPr>
        <p:spPr>
          <a:xfrm>
            <a:off x="3378650" y="2051088"/>
            <a:ext cx="1317966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PACIENTE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72" name="TextBox 39">
            <a:extLst>
              <a:ext uri="{FF2B5EF4-FFF2-40B4-BE49-F238E27FC236}">
                <a16:creationId xmlns:a16="http://schemas.microsoft.com/office/drawing/2014/main" id="{467ECA86-22D7-69B9-ACDE-F57EECD44232}"/>
              </a:ext>
            </a:extLst>
          </p:cNvPr>
          <p:cNvSpPr txBox="1"/>
          <p:nvPr/>
        </p:nvSpPr>
        <p:spPr>
          <a:xfrm>
            <a:off x="3178411" y="4556206"/>
            <a:ext cx="1317966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SEGURIDAD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73" name="TextBox 39">
            <a:extLst>
              <a:ext uri="{FF2B5EF4-FFF2-40B4-BE49-F238E27FC236}">
                <a16:creationId xmlns:a16="http://schemas.microsoft.com/office/drawing/2014/main" id="{6AC2BEA9-83D1-099E-E71F-0F55D68DACAE}"/>
              </a:ext>
            </a:extLst>
          </p:cNvPr>
          <p:cNvSpPr txBox="1"/>
          <p:nvPr/>
        </p:nvSpPr>
        <p:spPr>
          <a:xfrm>
            <a:off x="3855773" y="5752038"/>
            <a:ext cx="2036051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FF0000"/>
                </a:solidFill>
                <a:cs typeface="Arial" pitchFamily="34" charset="0"/>
              </a:rPr>
              <a:t>ATENCIÓN - ALERTA</a:t>
            </a:r>
            <a:endParaRPr lang="ko-KR" altLang="en-US" sz="1400" b="1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212947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E0F3AB8-27B2-C636-613D-80211AB8414C}"/>
              </a:ext>
            </a:extLst>
          </p:cNvPr>
          <p:cNvSpPr txBox="1">
            <a:spLocks/>
          </p:cNvSpPr>
          <p:nvPr/>
        </p:nvSpPr>
        <p:spPr>
          <a:xfrm>
            <a:off x="446864" y="1103176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ESTRATEGIAS PARA TRABAJAR EN SEGURIDAD DEL PACIENTE AYUDAS DIAGNÓSTICAS RADIOLOGÍA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3BCFF56-825C-6B56-86D4-7E9E5EB54D4C}"/>
              </a:ext>
            </a:extLst>
          </p:cNvPr>
          <p:cNvSpPr/>
          <p:nvPr/>
        </p:nvSpPr>
        <p:spPr>
          <a:xfrm>
            <a:off x="4850530" y="3221094"/>
            <a:ext cx="2518808" cy="1631644"/>
          </a:xfrm>
          <a:custGeom>
            <a:avLst/>
            <a:gdLst/>
            <a:ahLst/>
            <a:cxnLst/>
            <a:rect l="l" t="t" r="r" b="b"/>
            <a:pathLst>
              <a:path w="3816424" h="2472220">
                <a:moveTo>
                  <a:pt x="1972064" y="0"/>
                </a:moveTo>
                <a:cubicBezTo>
                  <a:pt x="2225646" y="0"/>
                  <a:pt x="2443064" y="140235"/>
                  <a:pt x="2531016" y="340937"/>
                </a:cubicBezTo>
                <a:cubicBezTo>
                  <a:pt x="2600132" y="306460"/>
                  <a:pt x="2678169" y="288032"/>
                  <a:pt x="2760510" y="288032"/>
                </a:cubicBezTo>
                <a:cubicBezTo>
                  <a:pt x="3009887" y="288032"/>
                  <a:pt x="3219786" y="457055"/>
                  <a:pt x="3279705" y="687381"/>
                </a:cubicBezTo>
                <a:cubicBezTo>
                  <a:pt x="3582169" y="717391"/>
                  <a:pt x="3816424" y="950318"/>
                  <a:pt x="3816424" y="1232795"/>
                </a:cubicBezTo>
                <a:lnTo>
                  <a:pt x="3816055" y="1236110"/>
                </a:lnTo>
                <a:cubicBezTo>
                  <a:pt x="3816421" y="1237213"/>
                  <a:pt x="3816424" y="1238319"/>
                  <a:pt x="3816424" y="1239425"/>
                </a:cubicBezTo>
                <a:cubicBezTo>
                  <a:pt x="3816424" y="1544322"/>
                  <a:pt x="3543509" y="1791490"/>
                  <a:pt x="3206852" y="1791490"/>
                </a:cubicBezTo>
                <a:lnTo>
                  <a:pt x="3136943" y="1786289"/>
                </a:lnTo>
                <a:cubicBezTo>
                  <a:pt x="3133151" y="1787239"/>
                  <a:pt x="3129282" y="1787343"/>
                  <a:pt x="3125386" y="1787343"/>
                </a:cubicBezTo>
                <a:lnTo>
                  <a:pt x="3087511" y="1787343"/>
                </a:lnTo>
                <a:cubicBezTo>
                  <a:pt x="3038440" y="1991344"/>
                  <a:pt x="2837482" y="2143516"/>
                  <a:pt x="2597280" y="2143516"/>
                </a:cubicBezTo>
                <a:cubicBezTo>
                  <a:pt x="2532520" y="2143516"/>
                  <a:pt x="2470613" y="2132455"/>
                  <a:pt x="2414162" y="2111319"/>
                </a:cubicBezTo>
                <a:cubicBezTo>
                  <a:pt x="2330064" y="2322315"/>
                  <a:pt x="2106542" y="2472220"/>
                  <a:pt x="1844361" y="2472220"/>
                </a:cubicBezTo>
                <a:cubicBezTo>
                  <a:pt x="1529851" y="2472220"/>
                  <a:pt x="1270971" y="2256501"/>
                  <a:pt x="1241364" y="1979223"/>
                </a:cubicBezTo>
                <a:cubicBezTo>
                  <a:pt x="1233180" y="1981311"/>
                  <a:pt x="1224850" y="1981496"/>
                  <a:pt x="1216474" y="1981496"/>
                </a:cubicBezTo>
                <a:cubicBezTo>
                  <a:pt x="1047138" y="1981496"/>
                  <a:pt x="897304" y="1905869"/>
                  <a:pt x="810084" y="1787343"/>
                </a:cubicBezTo>
                <a:lnTo>
                  <a:pt x="683468" y="1787343"/>
                </a:lnTo>
                <a:lnTo>
                  <a:pt x="669303" y="1786050"/>
                </a:lnTo>
                <a:cubicBezTo>
                  <a:pt x="649856" y="1790596"/>
                  <a:pt x="629830" y="1791490"/>
                  <a:pt x="609572" y="1791490"/>
                </a:cubicBezTo>
                <a:cubicBezTo>
                  <a:pt x="272915" y="1791490"/>
                  <a:pt x="0" y="1544322"/>
                  <a:pt x="0" y="1239425"/>
                </a:cubicBezTo>
                <a:lnTo>
                  <a:pt x="369" y="1236110"/>
                </a:lnTo>
                <a:cubicBezTo>
                  <a:pt x="3" y="1235007"/>
                  <a:pt x="0" y="1233901"/>
                  <a:pt x="0" y="1232795"/>
                </a:cubicBezTo>
                <a:cubicBezTo>
                  <a:pt x="0" y="927898"/>
                  <a:pt x="272915" y="680730"/>
                  <a:pt x="609572" y="680730"/>
                </a:cubicBezTo>
                <a:lnTo>
                  <a:pt x="648332" y="683614"/>
                </a:lnTo>
                <a:cubicBezTo>
                  <a:pt x="648074" y="682757"/>
                  <a:pt x="648072" y="681899"/>
                  <a:pt x="648072" y="681040"/>
                </a:cubicBezTo>
                <a:cubicBezTo>
                  <a:pt x="648072" y="382773"/>
                  <a:pt x="889865" y="140980"/>
                  <a:pt x="1188132" y="140980"/>
                </a:cubicBezTo>
                <a:cubicBezTo>
                  <a:pt x="1296209" y="140980"/>
                  <a:pt x="1396871" y="172727"/>
                  <a:pt x="1480802" y="228175"/>
                </a:cubicBezTo>
                <a:cubicBezTo>
                  <a:pt x="1589955" y="89512"/>
                  <a:pt x="1769468" y="0"/>
                  <a:pt x="1972064" y="0"/>
                </a:cubicBezTo>
                <a:close/>
              </a:path>
            </a:pathLst>
          </a:cu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D01EF1-2545-BFFE-2531-7275468EA9CE}"/>
              </a:ext>
            </a:extLst>
          </p:cNvPr>
          <p:cNvSpPr/>
          <p:nvPr/>
        </p:nvSpPr>
        <p:spPr>
          <a:xfrm>
            <a:off x="3956400" y="2456834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B9110B35-06D8-8FD6-7BF0-4DBF1412B1E9}"/>
              </a:ext>
            </a:extLst>
          </p:cNvPr>
          <p:cNvSpPr/>
          <p:nvPr/>
        </p:nvSpPr>
        <p:spPr>
          <a:xfrm>
            <a:off x="5667027" y="180212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03202318-8AE7-80A4-F03C-3B2887901217}"/>
              </a:ext>
            </a:extLst>
          </p:cNvPr>
          <p:cNvSpPr/>
          <p:nvPr/>
        </p:nvSpPr>
        <p:spPr>
          <a:xfrm>
            <a:off x="7398399" y="2514638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E3915710-E1CD-C0EC-2EB8-A5B6BAE1D22A}"/>
              </a:ext>
            </a:extLst>
          </p:cNvPr>
          <p:cNvSpPr/>
          <p:nvPr/>
        </p:nvSpPr>
        <p:spPr>
          <a:xfrm>
            <a:off x="7974993" y="3575359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Oval 12">
            <a:extLst>
              <a:ext uri="{FF2B5EF4-FFF2-40B4-BE49-F238E27FC236}">
                <a16:creationId xmlns:a16="http://schemas.microsoft.com/office/drawing/2014/main" id="{DE160092-C506-59F0-7B71-3383069EC83A}"/>
              </a:ext>
            </a:extLst>
          </p:cNvPr>
          <p:cNvSpPr/>
          <p:nvPr/>
        </p:nvSpPr>
        <p:spPr>
          <a:xfrm>
            <a:off x="7070544" y="4896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F7D71341-A92D-0DC0-EC00-8F9BD01C6FE6}"/>
              </a:ext>
            </a:extLst>
          </p:cNvPr>
          <p:cNvSpPr/>
          <p:nvPr/>
        </p:nvSpPr>
        <p:spPr>
          <a:xfrm>
            <a:off x="4443628" y="4905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23215D2F-07A1-E310-510D-5BF5DDA6CF04}"/>
              </a:ext>
            </a:extLst>
          </p:cNvPr>
          <p:cNvSpPr/>
          <p:nvPr/>
        </p:nvSpPr>
        <p:spPr>
          <a:xfrm>
            <a:off x="3485255" y="372313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Rounded Rectangle 20">
            <a:extLst>
              <a:ext uri="{FF2B5EF4-FFF2-40B4-BE49-F238E27FC236}">
                <a16:creationId xmlns:a16="http://schemas.microsoft.com/office/drawing/2014/main" id="{EF528B12-8A43-58A1-7B2F-24ACB1C28759}"/>
              </a:ext>
            </a:extLst>
          </p:cNvPr>
          <p:cNvSpPr>
            <a:spLocks noChangeAspect="1"/>
          </p:cNvSpPr>
          <p:nvPr/>
        </p:nvSpPr>
        <p:spPr>
          <a:xfrm rot="2160000">
            <a:off x="5874167" y="3407374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rgbClr val="04BC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A9109A9C-D5D3-95D2-01C7-97C5748A09A3}"/>
              </a:ext>
            </a:extLst>
          </p:cNvPr>
          <p:cNvSpPr txBox="1"/>
          <p:nvPr/>
        </p:nvSpPr>
        <p:spPr>
          <a:xfrm>
            <a:off x="5276193" y="3891270"/>
            <a:ext cx="17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C00000"/>
                </a:solidFill>
                <a:latin typeface="Calibri" panose="020F0502020204030204" pitchFamily="34" charset="0"/>
                <a:ea typeface="FZShuTi" pitchFamily="2" charset="-122"/>
                <a:cs typeface="Calibri" panose="020F0502020204030204" pitchFamily="34" charset="0"/>
              </a:rPr>
              <a:t>PAUSADO</a:t>
            </a:r>
            <a:endParaRPr lang="ko-KR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AFB26061-E809-DB37-4EBE-E0C4AC689A5E}"/>
              </a:ext>
            </a:extLst>
          </p:cNvPr>
          <p:cNvSpPr txBox="1"/>
          <p:nvPr/>
        </p:nvSpPr>
        <p:spPr>
          <a:xfrm>
            <a:off x="4035934" y="252508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P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C1D2F0EA-4F52-DB06-CC91-6FD4AF561636}"/>
              </a:ext>
            </a:extLst>
          </p:cNvPr>
          <p:cNvSpPr txBox="1"/>
          <p:nvPr/>
        </p:nvSpPr>
        <p:spPr>
          <a:xfrm>
            <a:off x="5765348" y="184630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2E44C6CD-8A4F-8804-CCAC-542007D13BE5}"/>
              </a:ext>
            </a:extLst>
          </p:cNvPr>
          <p:cNvSpPr txBox="1"/>
          <p:nvPr/>
        </p:nvSpPr>
        <p:spPr>
          <a:xfrm>
            <a:off x="7462166" y="2577366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U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76CC3988-3445-DD73-4551-654F3502DABE}"/>
              </a:ext>
            </a:extLst>
          </p:cNvPr>
          <p:cNvSpPr txBox="1"/>
          <p:nvPr/>
        </p:nvSpPr>
        <p:spPr>
          <a:xfrm>
            <a:off x="3564789" y="378311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S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79C59A0D-1245-F431-E533-80875D350BD5}"/>
              </a:ext>
            </a:extLst>
          </p:cNvPr>
          <p:cNvSpPr txBox="1"/>
          <p:nvPr/>
        </p:nvSpPr>
        <p:spPr>
          <a:xfrm>
            <a:off x="4531093" y="496542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3342259F-FD2A-EDE9-8D09-970D2B3247D4}"/>
              </a:ext>
            </a:extLst>
          </p:cNvPr>
          <p:cNvSpPr txBox="1"/>
          <p:nvPr/>
        </p:nvSpPr>
        <p:spPr>
          <a:xfrm>
            <a:off x="7180359" y="4937920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D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930594A8-7BD9-C9A9-2508-350217B4EB83}"/>
              </a:ext>
            </a:extLst>
          </p:cNvPr>
          <p:cNvSpPr txBox="1"/>
          <p:nvPr/>
        </p:nvSpPr>
        <p:spPr>
          <a:xfrm>
            <a:off x="8054527" y="3638881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O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27465636-7A5B-5BC9-9889-218F3DC803FE}"/>
              </a:ext>
            </a:extLst>
          </p:cNvPr>
          <p:cNvSpPr txBox="1">
            <a:spLocks/>
          </p:cNvSpPr>
          <p:nvPr/>
        </p:nvSpPr>
        <p:spPr>
          <a:xfrm>
            <a:off x="215780" y="6153052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PAUSADO SEGURO: </a:t>
            </a:r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Tómate el tiempo con cada paciente.</a:t>
            </a:r>
            <a:endParaRPr lang="en-US" sz="2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14">
            <a:extLst>
              <a:ext uri="{FF2B5EF4-FFF2-40B4-BE49-F238E27FC236}">
                <a16:creationId xmlns:a16="http://schemas.microsoft.com/office/drawing/2014/main" id="{105D54E5-5303-EA28-FAC2-C3BD1BF8DD98}"/>
              </a:ext>
            </a:extLst>
          </p:cNvPr>
          <p:cNvGrpSpPr/>
          <p:nvPr/>
        </p:nvGrpSpPr>
        <p:grpSpPr>
          <a:xfrm rot="3060000" flipH="1">
            <a:off x="7108304" y="3112604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38" name="Oval 15">
              <a:extLst>
                <a:ext uri="{FF2B5EF4-FFF2-40B4-BE49-F238E27FC236}">
                  <a16:creationId xmlns:a16="http://schemas.microsoft.com/office/drawing/2014/main" id="{5EABDF59-292A-9BF8-4982-3F8B59A852E9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9" name="Oval 16">
              <a:extLst>
                <a:ext uri="{FF2B5EF4-FFF2-40B4-BE49-F238E27FC236}">
                  <a16:creationId xmlns:a16="http://schemas.microsoft.com/office/drawing/2014/main" id="{8C5DF7C3-FB88-2D1D-6F3A-A3253F413DE7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0" name="Oval 17">
              <a:extLst>
                <a:ext uri="{FF2B5EF4-FFF2-40B4-BE49-F238E27FC236}">
                  <a16:creationId xmlns:a16="http://schemas.microsoft.com/office/drawing/2014/main" id="{A443B754-38E1-3D2B-81F6-A136750ACBF1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1" name="Group 14">
            <a:extLst>
              <a:ext uri="{FF2B5EF4-FFF2-40B4-BE49-F238E27FC236}">
                <a16:creationId xmlns:a16="http://schemas.microsoft.com/office/drawing/2014/main" id="{5E31AC5E-8F5C-9A3E-54F7-2CA641E8DF9A}"/>
              </a:ext>
            </a:extLst>
          </p:cNvPr>
          <p:cNvGrpSpPr/>
          <p:nvPr/>
        </p:nvGrpSpPr>
        <p:grpSpPr>
          <a:xfrm rot="3060000" flipH="1">
            <a:off x="5230620" y="4494807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2" name="Oval 15">
              <a:extLst>
                <a:ext uri="{FF2B5EF4-FFF2-40B4-BE49-F238E27FC236}">
                  <a16:creationId xmlns:a16="http://schemas.microsoft.com/office/drawing/2014/main" id="{89B0E3BF-75AB-7B9E-9948-951C7473DE4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C5B8705B-DDBB-FF6D-C7F0-492268CA955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4" name="Oval 17">
              <a:extLst>
                <a:ext uri="{FF2B5EF4-FFF2-40B4-BE49-F238E27FC236}">
                  <a16:creationId xmlns:a16="http://schemas.microsoft.com/office/drawing/2014/main" id="{ADD5B987-8F1B-1B7C-5A9C-D03D4D1046A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4872B20C-A659-8EE9-5013-AB4A11A2C688}"/>
              </a:ext>
            </a:extLst>
          </p:cNvPr>
          <p:cNvGrpSpPr/>
          <p:nvPr/>
        </p:nvGrpSpPr>
        <p:grpSpPr>
          <a:xfrm rot="18848761" flipH="1">
            <a:off x="4898659" y="3167883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BC100FCC-8EC4-C0D0-31D6-DEF8909349A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8E43C431-1D80-ED33-AA03-3497F3F67FA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34A2DBE6-74B1-136E-E284-9996E2B22277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3" name="Group 18">
            <a:extLst>
              <a:ext uri="{FF2B5EF4-FFF2-40B4-BE49-F238E27FC236}">
                <a16:creationId xmlns:a16="http://schemas.microsoft.com/office/drawing/2014/main" id="{1FBFBD4A-6FFB-AAE9-2979-5658D8FA0A73}"/>
              </a:ext>
            </a:extLst>
          </p:cNvPr>
          <p:cNvGrpSpPr/>
          <p:nvPr/>
        </p:nvGrpSpPr>
        <p:grpSpPr>
          <a:xfrm flipH="1">
            <a:off x="6035961" y="2704512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4" name="Oval 19">
              <a:extLst>
                <a:ext uri="{FF2B5EF4-FFF2-40B4-BE49-F238E27FC236}">
                  <a16:creationId xmlns:a16="http://schemas.microsoft.com/office/drawing/2014/main" id="{A274AAC1-630C-A145-E526-874C2FB6C2BF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5" name="Oval 20">
              <a:extLst>
                <a:ext uri="{FF2B5EF4-FFF2-40B4-BE49-F238E27FC236}">
                  <a16:creationId xmlns:a16="http://schemas.microsoft.com/office/drawing/2014/main" id="{4834DB9B-F689-993F-2FCA-EF494C17AE9E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6" name="Oval 21">
              <a:extLst>
                <a:ext uri="{FF2B5EF4-FFF2-40B4-BE49-F238E27FC236}">
                  <a16:creationId xmlns:a16="http://schemas.microsoft.com/office/drawing/2014/main" id="{0DD3E7AA-BDF5-C8FA-01F1-6F310064F5FA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7" name="Group 18">
            <a:extLst>
              <a:ext uri="{FF2B5EF4-FFF2-40B4-BE49-F238E27FC236}">
                <a16:creationId xmlns:a16="http://schemas.microsoft.com/office/drawing/2014/main" id="{15F63B23-F647-5E39-0D46-232DD8821C34}"/>
              </a:ext>
            </a:extLst>
          </p:cNvPr>
          <p:cNvGrpSpPr/>
          <p:nvPr/>
        </p:nvGrpSpPr>
        <p:grpSpPr>
          <a:xfrm rot="16200000" flipH="1">
            <a:off x="4503427" y="3821501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8" name="Oval 19">
              <a:extLst>
                <a:ext uri="{FF2B5EF4-FFF2-40B4-BE49-F238E27FC236}">
                  <a16:creationId xmlns:a16="http://schemas.microsoft.com/office/drawing/2014/main" id="{64B5C84C-EACB-10AC-3EA3-B3A5B17D8F2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9" name="Oval 20">
              <a:extLst>
                <a:ext uri="{FF2B5EF4-FFF2-40B4-BE49-F238E27FC236}">
                  <a16:creationId xmlns:a16="http://schemas.microsoft.com/office/drawing/2014/main" id="{4F2D3321-3713-0205-DAAC-810E26119D9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id="{A7949C2C-2CDE-DD1E-FAB5-9F25EE5C540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EC04BAC8-42FF-B601-7F5F-BB41E0593285}"/>
              </a:ext>
            </a:extLst>
          </p:cNvPr>
          <p:cNvGrpSpPr/>
          <p:nvPr/>
        </p:nvGrpSpPr>
        <p:grpSpPr>
          <a:xfrm rot="5400000" flipH="1">
            <a:off x="7597403" y="3761461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62" name="Oval 15">
              <a:extLst>
                <a:ext uri="{FF2B5EF4-FFF2-40B4-BE49-F238E27FC236}">
                  <a16:creationId xmlns:a16="http://schemas.microsoft.com/office/drawing/2014/main" id="{74A26831-7253-E646-D6E1-530B586A158D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3" name="Oval 16">
              <a:extLst>
                <a:ext uri="{FF2B5EF4-FFF2-40B4-BE49-F238E27FC236}">
                  <a16:creationId xmlns:a16="http://schemas.microsoft.com/office/drawing/2014/main" id="{4D823AA9-F387-E7D3-343E-5415DCB133E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4" name="Oval 17">
              <a:extLst>
                <a:ext uri="{FF2B5EF4-FFF2-40B4-BE49-F238E27FC236}">
                  <a16:creationId xmlns:a16="http://schemas.microsoft.com/office/drawing/2014/main" id="{CDB39BFF-56D0-55D5-182D-C831F283831C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5" name="Group 18">
            <a:extLst>
              <a:ext uri="{FF2B5EF4-FFF2-40B4-BE49-F238E27FC236}">
                <a16:creationId xmlns:a16="http://schemas.microsoft.com/office/drawing/2014/main" id="{B39A906D-A99A-E8B1-8C03-8A23288A913F}"/>
              </a:ext>
            </a:extLst>
          </p:cNvPr>
          <p:cNvGrpSpPr/>
          <p:nvPr/>
        </p:nvGrpSpPr>
        <p:grpSpPr>
          <a:xfrm rot="18604799" flipH="1">
            <a:off x="6946040" y="4572859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66" name="Oval 19">
              <a:extLst>
                <a:ext uri="{FF2B5EF4-FFF2-40B4-BE49-F238E27FC236}">
                  <a16:creationId xmlns:a16="http://schemas.microsoft.com/office/drawing/2014/main" id="{7EA1EC10-0105-DCE6-5851-0F19B89C5AE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7" name="Oval 20">
              <a:extLst>
                <a:ext uri="{FF2B5EF4-FFF2-40B4-BE49-F238E27FC236}">
                  <a16:creationId xmlns:a16="http://schemas.microsoft.com/office/drawing/2014/main" id="{C3586F82-F081-4AEB-9F58-44AE33D3B84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8" name="Oval 21">
              <a:extLst>
                <a:ext uri="{FF2B5EF4-FFF2-40B4-BE49-F238E27FC236}">
                  <a16:creationId xmlns:a16="http://schemas.microsoft.com/office/drawing/2014/main" id="{AEB6009F-E32F-C028-FA55-63FCF83ACEA2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69" name="TextBox 39">
            <a:extLst>
              <a:ext uri="{FF2B5EF4-FFF2-40B4-BE49-F238E27FC236}">
                <a16:creationId xmlns:a16="http://schemas.microsoft.com/office/drawing/2014/main" id="{D02F16F1-0D53-013A-F040-6233A3557322}"/>
              </a:ext>
            </a:extLst>
          </p:cNvPr>
          <p:cNvSpPr txBox="1"/>
          <p:nvPr/>
        </p:nvSpPr>
        <p:spPr>
          <a:xfrm>
            <a:off x="6304791" y="1698224"/>
            <a:ext cx="3340404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AYUDA DIAGNÓSTICA / PROCED. – ÁREA ANATÓMICA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02C81882-1FDA-C0C7-FBCB-B3463CA78F1B}"/>
              </a:ext>
            </a:extLst>
          </p:cNvPr>
          <p:cNvSpPr txBox="1"/>
          <p:nvPr/>
        </p:nvSpPr>
        <p:spPr>
          <a:xfrm>
            <a:off x="8063535" y="2539411"/>
            <a:ext cx="1037113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USO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71" name="TextBox 39">
            <a:extLst>
              <a:ext uri="{FF2B5EF4-FFF2-40B4-BE49-F238E27FC236}">
                <a16:creationId xmlns:a16="http://schemas.microsoft.com/office/drawing/2014/main" id="{FAAC2675-C676-5AA9-502B-BC50F2ADCD18}"/>
              </a:ext>
            </a:extLst>
          </p:cNvPr>
          <p:cNvSpPr txBox="1"/>
          <p:nvPr/>
        </p:nvSpPr>
        <p:spPr>
          <a:xfrm>
            <a:off x="3378650" y="2051088"/>
            <a:ext cx="1317966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PACIENTE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72" name="TextBox 39">
            <a:extLst>
              <a:ext uri="{FF2B5EF4-FFF2-40B4-BE49-F238E27FC236}">
                <a16:creationId xmlns:a16="http://schemas.microsoft.com/office/drawing/2014/main" id="{467ECA86-22D7-69B9-ACDE-F57EECD44232}"/>
              </a:ext>
            </a:extLst>
          </p:cNvPr>
          <p:cNvSpPr txBox="1"/>
          <p:nvPr/>
        </p:nvSpPr>
        <p:spPr>
          <a:xfrm>
            <a:off x="3178411" y="4556206"/>
            <a:ext cx="1317966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SEGURIDAD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73" name="TextBox 39">
            <a:extLst>
              <a:ext uri="{FF2B5EF4-FFF2-40B4-BE49-F238E27FC236}">
                <a16:creationId xmlns:a16="http://schemas.microsoft.com/office/drawing/2014/main" id="{6AC2BEA9-83D1-099E-E71F-0F55D68DACAE}"/>
              </a:ext>
            </a:extLst>
          </p:cNvPr>
          <p:cNvSpPr txBox="1"/>
          <p:nvPr/>
        </p:nvSpPr>
        <p:spPr>
          <a:xfrm>
            <a:off x="3855773" y="5752038"/>
            <a:ext cx="2036051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FF0000"/>
                </a:solidFill>
                <a:cs typeface="Arial" pitchFamily="34" charset="0"/>
              </a:rPr>
              <a:t>ATENCIÓN - ALERTA</a:t>
            </a:r>
            <a:endParaRPr lang="ko-KR" altLang="en-US" sz="14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74" name="TextBox 39">
            <a:extLst>
              <a:ext uri="{FF2B5EF4-FFF2-40B4-BE49-F238E27FC236}">
                <a16:creationId xmlns:a16="http://schemas.microsoft.com/office/drawing/2014/main" id="{4E628B60-D7A5-DA2D-AB85-C13A9D0871FE}"/>
              </a:ext>
            </a:extLst>
          </p:cNvPr>
          <p:cNvSpPr txBox="1"/>
          <p:nvPr/>
        </p:nvSpPr>
        <p:spPr>
          <a:xfrm>
            <a:off x="6836666" y="5714848"/>
            <a:ext cx="1317966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DATOS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069204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E0F3AB8-27B2-C636-613D-80211AB8414C}"/>
              </a:ext>
            </a:extLst>
          </p:cNvPr>
          <p:cNvSpPr txBox="1">
            <a:spLocks/>
          </p:cNvSpPr>
          <p:nvPr/>
        </p:nvSpPr>
        <p:spPr>
          <a:xfrm>
            <a:off x="446864" y="1103176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ESTRATEGIAS PARA TRABAJAR EN SEGURIDAD DEL PACIENTE AYUDAS DIAGNÓSTICAS RADIOLOGÍA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3BCFF56-825C-6B56-86D4-7E9E5EB54D4C}"/>
              </a:ext>
            </a:extLst>
          </p:cNvPr>
          <p:cNvSpPr/>
          <p:nvPr/>
        </p:nvSpPr>
        <p:spPr>
          <a:xfrm>
            <a:off x="4850530" y="3221094"/>
            <a:ext cx="2518808" cy="1631644"/>
          </a:xfrm>
          <a:custGeom>
            <a:avLst/>
            <a:gdLst/>
            <a:ahLst/>
            <a:cxnLst/>
            <a:rect l="l" t="t" r="r" b="b"/>
            <a:pathLst>
              <a:path w="3816424" h="2472220">
                <a:moveTo>
                  <a:pt x="1972064" y="0"/>
                </a:moveTo>
                <a:cubicBezTo>
                  <a:pt x="2225646" y="0"/>
                  <a:pt x="2443064" y="140235"/>
                  <a:pt x="2531016" y="340937"/>
                </a:cubicBezTo>
                <a:cubicBezTo>
                  <a:pt x="2600132" y="306460"/>
                  <a:pt x="2678169" y="288032"/>
                  <a:pt x="2760510" y="288032"/>
                </a:cubicBezTo>
                <a:cubicBezTo>
                  <a:pt x="3009887" y="288032"/>
                  <a:pt x="3219786" y="457055"/>
                  <a:pt x="3279705" y="687381"/>
                </a:cubicBezTo>
                <a:cubicBezTo>
                  <a:pt x="3582169" y="717391"/>
                  <a:pt x="3816424" y="950318"/>
                  <a:pt x="3816424" y="1232795"/>
                </a:cubicBezTo>
                <a:lnTo>
                  <a:pt x="3816055" y="1236110"/>
                </a:lnTo>
                <a:cubicBezTo>
                  <a:pt x="3816421" y="1237213"/>
                  <a:pt x="3816424" y="1238319"/>
                  <a:pt x="3816424" y="1239425"/>
                </a:cubicBezTo>
                <a:cubicBezTo>
                  <a:pt x="3816424" y="1544322"/>
                  <a:pt x="3543509" y="1791490"/>
                  <a:pt x="3206852" y="1791490"/>
                </a:cubicBezTo>
                <a:lnTo>
                  <a:pt x="3136943" y="1786289"/>
                </a:lnTo>
                <a:cubicBezTo>
                  <a:pt x="3133151" y="1787239"/>
                  <a:pt x="3129282" y="1787343"/>
                  <a:pt x="3125386" y="1787343"/>
                </a:cubicBezTo>
                <a:lnTo>
                  <a:pt x="3087511" y="1787343"/>
                </a:lnTo>
                <a:cubicBezTo>
                  <a:pt x="3038440" y="1991344"/>
                  <a:pt x="2837482" y="2143516"/>
                  <a:pt x="2597280" y="2143516"/>
                </a:cubicBezTo>
                <a:cubicBezTo>
                  <a:pt x="2532520" y="2143516"/>
                  <a:pt x="2470613" y="2132455"/>
                  <a:pt x="2414162" y="2111319"/>
                </a:cubicBezTo>
                <a:cubicBezTo>
                  <a:pt x="2330064" y="2322315"/>
                  <a:pt x="2106542" y="2472220"/>
                  <a:pt x="1844361" y="2472220"/>
                </a:cubicBezTo>
                <a:cubicBezTo>
                  <a:pt x="1529851" y="2472220"/>
                  <a:pt x="1270971" y="2256501"/>
                  <a:pt x="1241364" y="1979223"/>
                </a:cubicBezTo>
                <a:cubicBezTo>
                  <a:pt x="1233180" y="1981311"/>
                  <a:pt x="1224850" y="1981496"/>
                  <a:pt x="1216474" y="1981496"/>
                </a:cubicBezTo>
                <a:cubicBezTo>
                  <a:pt x="1047138" y="1981496"/>
                  <a:pt x="897304" y="1905869"/>
                  <a:pt x="810084" y="1787343"/>
                </a:cubicBezTo>
                <a:lnTo>
                  <a:pt x="683468" y="1787343"/>
                </a:lnTo>
                <a:lnTo>
                  <a:pt x="669303" y="1786050"/>
                </a:lnTo>
                <a:cubicBezTo>
                  <a:pt x="649856" y="1790596"/>
                  <a:pt x="629830" y="1791490"/>
                  <a:pt x="609572" y="1791490"/>
                </a:cubicBezTo>
                <a:cubicBezTo>
                  <a:pt x="272915" y="1791490"/>
                  <a:pt x="0" y="1544322"/>
                  <a:pt x="0" y="1239425"/>
                </a:cubicBezTo>
                <a:lnTo>
                  <a:pt x="369" y="1236110"/>
                </a:lnTo>
                <a:cubicBezTo>
                  <a:pt x="3" y="1235007"/>
                  <a:pt x="0" y="1233901"/>
                  <a:pt x="0" y="1232795"/>
                </a:cubicBezTo>
                <a:cubicBezTo>
                  <a:pt x="0" y="927898"/>
                  <a:pt x="272915" y="680730"/>
                  <a:pt x="609572" y="680730"/>
                </a:cubicBezTo>
                <a:lnTo>
                  <a:pt x="648332" y="683614"/>
                </a:lnTo>
                <a:cubicBezTo>
                  <a:pt x="648074" y="682757"/>
                  <a:pt x="648072" y="681899"/>
                  <a:pt x="648072" y="681040"/>
                </a:cubicBezTo>
                <a:cubicBezTo>
                  <a:pt x="648072" y="382773"/>
                  <a:pt x="889865" y="140980"/>
                  <a:pt x="1188132" y="140980"/>
                </a:cubicBezTo>
                <a:cubicBezTo>
                  <a:pt x="1296209" y="140980"/>
                  <a:pt x="1396871" y="172727"/>
                  <a:pt x="1480802" y="228175"/>
                </a:cubicBezTo>
                <a:cubicBezTo>
                  <a:pt x="1589955" y="89512"/>
                  <a:pt x="1769468" y="0"/>
                  <a:pt x="1972064" y="0"/>
                </a:cubicBezTo>
                <a:close/>
              </a:path>
            </a:pathLst>
          </a:cu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D01EF1-2545-BFFE-2531-7275468EA9CE}"/>
              </a:ext>
            </a:extLst>
          </p:cNvPr>
          <p:cNvSpPr/>
          <p:nvPr/>
        </p:nvSpPr>
        <p:spPr>
          <a:xfrm>
            <a:off x="3956400" y="2456834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B9110B35-06D8-8FD6-7BF0-4DBF1412B1E9}"/>
              </a:ext>
            </a:extLst>
          </p:cNvPr>
          <p:cNvSpPr/>
          <p:nvPr/>
        </p:nvSpPr>
        <p:spPr>
          <a:xfrm>
            <a:off x="5667027" y="180212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03202318-8AE7-80A4-F03C-3B2887901217}"/>
              </a:ext>
            </a:extLst>
          </p:cNvPr>
          <p:cNvSpPr/>
          <p:nvPr/>
        </p:nvSpPr>
        <p:spPr>
          <a:xfrm>
            <a:off x="7398399" y="2514638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E3915710-E1CD-C0EC-2EB8-A5B6BAE1D22A}"/>
              </a:ext>
            </a:extLst>
          </p:cNvPr>
          <p:cNvSpPr/>
          <p:nvPr/>
        </p:nvSpPr>
        <p:spPr>
          <a:xfrm>
            <a:off x="7974993" y="3575359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Oval 12">
            <a:extLst>
              <a:ext uri="{FF2B5EF4-FFF2-40B4-BE49-F238E27FC236}">
                <a16:creationId xmlns:a16="http://schemas.microsoft.com/office/drawing/2014/main" id="{DE160092-C506-59F0-7B71-3383069EC83A}"/>
              </a:ext>
            </a:extLst>
          </p:cNvPr>
          <p:cNvSpPr/>
          <p:nvPr/>
        </p:nvSpPr>
        <p:spPr>
          <a:xfrm>
            <a:off x="7070544" y="4896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F7D71341-A92D-0DC0-EC00-8F9BD01C6FE6}"/>
              </a:ext>
            </a:extLst>
          </p:cNvPr>
          <p:cNvSpPr/>
          <p:nvPr/>
        </p:nvSpPr>
        <p:spPr>
          <a:xfrm>
            <a:off x="4443628" y="4905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23215D2F-07A1-E310-510D-5BF5DDA6CF04}"/>
              </a:ext>
            </a:extLst>
          </p:cNvPr>
          <p:cNvSpPr/>
          <p:nvPr/>
        </p:nvSpPr>
        <p:spPr>
          <a:xfrm>
            <a:off x="3485255" y="372313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Rounded Rectangle 20">
            <a:extLst>
              <a:ext uri="{FF2B5EF4-FFF2-40B4-BE49-F238E27FC236}">
                <a16:creationId xmlns:a16="http://schemas.microsoft.com/office/drawing/2014/main" id="{EF528B12-8A43-58A1-7B2F-24ACB1C28759}"/>
              </a:ext>
            </a:extLst>
          </p:cNvPr>
          <p:cNvSpPr>
            <a:spLocks noChangeAspect="1"/>
          </p:cNvSpPr>
          <p:nvPr/>
        </p:nvSpPr>
        <p:spPr>
          <a:xfrm rot="2160000">
            <a:off x="5874167" y="3407374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rgbClr val="04BC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A9109A9C-D5D3-95D2-01C7-97C5748A09A3}"/>
              </a:ext>
            </a:extLst>
          </p:cNvPr>
          <p:cNvSpPr txBox="1"/>
          <p:nvPr/>
        </p:nvSpPr>
        <p:spPr>
          <a:xfrm>
            <a:off x="5276193" y="3891270"/>
            <a:ext cx="17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C00000"/>
                </a:solidFill>
                <a:latin typeface="Calibri" panose="020F0502020204030204" pitchFamily="34" charset="0"/>
                <a:ea typeface="FZShuTi" pitchFamily="2" charset="-122"/>
                <a:cs typeface="Calibri" panose="020F0502020204030204" pitchFamily="34" charset="0"/>
              </a:rPr>
              <a:t>PAUSADO</a:t>
            </a:r>
            <a:endParaRPr lang="ko-KR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AFB26061-E809-DB37-4EBE-E0C4AC689A5E}"/>
              </a:ext>
            </a:extLst>
          </p:cNvPr>
          <p:cNvSpPr txBox="1"/>
          <p:nvPr/>
        </p:nvSpPr>
        <p:spPr>
          <a:xfrm>
            <a:off x="4035934" y="252508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P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C1D2F0EA-4F52-DB06-CC91-6FD4AF561636}"/>
              </a:ext>
            </a:extLst>
          </p:cNvPr>
          <p:cNvSpPr txBox="1"/>
          <p:nvPr/>
        </p:nvSpPr>
        <p:spPr>
          <a:xfrm>
            <a:off x="5765348" y="184630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2E44C6CD-8A4F-8804-CCAC-542007D13BE5}"/>
              </a:ext>
            </a:extLst>
          </p:cNvPr>
          <p:cNvSpPr txBox="1"/>
          <p:nvPr/>
        </p:nvSpPr>
        <p:spPr>
          <a:xfrm>
            <a:off x="7462166" y="2577366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U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76CC3988-3445-DD73-4551-654F3502DABE}"/>
              </a:ext>
            </a:extLst>
          </p:cNvPr>
          <p:cNvSpPr txBox="1"/>
          <p:nvPr/>
        </p:nvSpPr>
        <p:spPr>
          <a:xfrm>
            <a:off x="3564789" y="378311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S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79C59A0D-1245-F431-E533-80875D350BD5}"/>
              </a:ext>
            </a:extLst>
          </p:cNvPr>
          <p:cNvSpPr txBox="1"/>
          <p:nvPr/>
        </p:nvSpPr>
        <p:spPr>
          <a:xfrm>
            <a:off x="4531093" y="496542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3342259F-FD2A-EDE9-8D09-970D2B3247D4}"/>
              </a:ext>
            </a:extLst>
          </p:cNvPr>
          <p:cNvSpPr txBox="1"/>
          <p:nvPr/>
        </p:nvSpPr>
        <p:spPr>
          <a:xfrm>
            <a:off x="7180359" y="4937920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D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930594A8-7BD9-C9A9-2508-350217B4EB83}"/>
              </a:ext>
            </a:extLst>
          </p:cNvPr>
          <p:cNvSpPr txBox="1"/>
          <p:nvPr/>
        </p:nvSpPr>
        <p:spPr>
          <a:xfrm>
            <a:off x="8054527" y="3638881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O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27465636-7A5B-5BC9-9889-218F3DC803FE}"/>
              </a:ext>
            </a:extLst>
          </p:cNvPr>
          <p:cNvSpPr txBox="1">
            <a:spLocks/>
          </p:cNvSpPr>
          <p:nvPr/>
        </p:nvSpPr>
        <p:spPr>
          <a:xfrm>
            <a:off x="215780" y="6153052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PAUSADO SEGURO: </a:t>
            </a:r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Tómate el tiempo con cada paciente.</a:t>
            </a:r>
            <a:endParaRPr lang="en-US" sz="2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14">
            <a:extLst>
              <a:ext uri="{FF2B5EF4-FFF2-40B4-BE49-F238E27FC236}">
                <a16:creationId xmlns:a16="http://schemas.microsoft.com/office/drawing/2014/main" id="{105D54E5-5303-EA28-FAC2-C3BD1BF8DD98}"/>
              </a:ext>
            </a:extLst>
          </p:cNvPr>
          <p:cNvGrpSpPr/>
          <p:nvPr/>
        </p:nvGrpSpPr>
        <p:grpSpPr>
          <a:xfrm rot="3060000" flipH="1">
            <a:off x="7108304" y="3112604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38" name="Oval 15">
              <a:extLst>
                <a:ext uri="{FF2B5EF4-FFF2-40B4-BE49-F238E27FC236}">
                  <a16:creationId xmlns:a16="http://schemas.microsoft.com/office/drawing/2014/main" id="{5EABDF59-292A-9BF8-4982-3F8B59A852E9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9" name="Oval 16">
              <a:extLst>
                <a:ext uri="{FF2B5EF4-FFF2-40B4-BE49-F238E27FC236}">
                  <a16:creationId xmlns:a16="http://schemas.microsoft.com/office/drawing/2014/main" id="{8C5DF7C3-FB88-2D1D-6F3A-A3253F413DE7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0" name="Oval 17">
              <a:extLst>
                <a:ext uri="{FF2B5EF4-FFF2-40B4-BE49-F238E27FC236}">
                  <a16:creationId xmlns:a16="http://schemas.microsoft.com/office/drawing/2014/main" id="{A443B754-38E1-3D2B-81F6-A136750ACBF1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1" name="Group 14">
            <a:extLst>
              <a:ext uri="{FF2B5EF4-FFF2-40B4-BE49-F238E27FC236}">
                <a16:creationId xmlns:a16="http://schemas.microsoft.com/office/drawing/2014/main" id="{5E31AC5E-8F5C-9A3E-54F7-2CA641E8DF9A}"/>
              </a:ext>
            </a:extLst>
          </p:cNvPr>
          <p:cNvGrpSpPr/>
          <p:nvPr/>
        </p:nvGrpSpPr>
        <p:grpSpPr>
          <a:xfrm rot="3060000" flipH="1">
            <a:off x="5230620" y="4494807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2" name="Oval 15">
              <a:extLst>
                <a:ext uri="{FF2B5EF4-FFF2-40B4-BE49-F238E27FC236}">
                  <a16:creationId xmlns:a16="http://schemas.microsoft.com/office/drawing/2014/main" id="{89B0E3BF-75AB-7B9E-9948-951C7473DE4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C5B8705B-DDBB-FF6D-C7F0-492268CA955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4" name="Oval 17">
              <a:extLst>
                <a:ext uri="{FF2B5EF4-FFF2-40B4-BE49-F238E27FC236}">
                  <a16:creationId xmlns:a16="http://schemas.microsoft.com/office/drawing/2014/main" id="{ADD5B987-8F1B-1B7C-5A9C-D03D4D1046A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4872B20C-A659-8EE9-5013-AB4A11A2C688}"/>
              </a:ext>
            </a:extLst>
          </p:cNvPr>
          <p:cNvGrpSpPr/>
          <p:nvPr/>
        </p:nvGrpSpPr>
        <p:grpSpPr>
          <a:xfrm rot="18848761" flipH="1">
            <a:off x="4898659" y="3167883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BC100FCC-8EC4-C0D0-31D6-DEF8909349A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8E43C431-1D80-ED33-AA03-3497F3F67FA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34A2DBE6-74B1-136E-E284-9996E2B22277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3" name="Group 18">
            <a:extLst>
              <a:ext uri="{FF2B5EF4-FFF2-40B4-BE49-F238E27FC236}">
                <a16:creationId xmlns:a16="http://schemas.microsoft.com/office/drawing/2014/main" id="{1FBFBD4A-6FFB-AAE9-2979-5658D8FA0A73}"/>
              </a:ext>
            </a:extLst>
          </p:cNvPr>
          <p:cNvGrpSpPr/>
          <p:nvPr/>
        </p:nvGrpSpPr>
        <p:grpSpPr>
          <a:xfrm flipH="1">
            <a:off x="6035961" y="2704512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4" name="Oval 19">
              <a:extLst>
                <a:ext uri="{FF2B5EF4-FFF2-40B4-BE49-F238E27FC236}">
                  <a16:creationId xmlns:a16="http://schemas.microsoft.com/office/drawing/2014/main" id="{A274AAC1-630C-A145-E526-874C2FB6C2BF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5" name="Oval 20">
              <a:extLst>
                <a:ext uri="{FF2B5EF4-FFF2-40B4-BE49-F238E27FC236}">
                  <a16:creationId xmlns:a16="http://schemas.microsoft.com/office/drawing/2014/main" id="{4834DB9B-F689-993F-2FCA-EF494C17AE9E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6" name="Oval 21">
              <a:extLst>
                <a:ext uri="{FF2B5EF4-FFF2-40B4-BE49-F238E27FC236}">
                  <a16:creationId xmlns:a16="http://schemas.microsoft.com/office/drawing/2014/main" id="{0DD3E7AA-BDF5-C8FA-01F1-6F310064F5FA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7" name="Group 18">
            <a:extLst>
              <a:ext uri="{FF2B5EF4-FFF2-40B4-BE49-F238E27FC236}">
                <a16:creationId xmlns:a16="http://schemas.microsoft.com/office/drawing/2014/main" id="{15F63B23-F647-5E39-0D46-232DD8821C34}"/>
              </a:ext>
            </a:extLst>
          </p:cNvPr>
          <p:cNvGrpSpPr/>
          <p:nvPr/>
        </p:nvGrpSpPr>
        <p:grpSpPr>
          <a:xfrm rot="16200000" flipH="1">
            <a:off x="4503427" y="3821501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8" name="Oval 19">
              <a:extLst>
                <a:ext uri="{FF2B5EF4-FFF2-40B4-BE49-F238E27FC236}">
                  <a16:creationId xmlns:a16="http://schemas.microsoft.com/office/drawing/2014/main" id="{64B5C84C-EACB-10AC-3EA3-B3A5B17D8F2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9" name="Oval 20">
              <a:extLst>
                <a:ext uri="{FF2B5EF4-FFF2-40B4-BE49-F238E27FC236}">
                  <a16:creationId xmlns:a16="http://schemas.microsoft.com/office/drawing/2014/main" id="{4F2D3321-3713-0205-DAAC-810E26119D9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id="{A7949C2C-2CDE-DD1E-FAB5-9F25EE5C540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EC04BAC8-42FF-B601-7F5F-BB41E0593285}"/>
              </a:ext>
            </a:extLst>
          </p:cNvPr>
          <p:cNvGrpSpPr/>
          <p:nvPr/>
        </p:nvGrpSpPr>
        <p:grpSpPr>
          <a:xfrm rot="5400000" flipH="1">
            <a:off x="7597403" y="3761461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62" name="Oval 15">
              <a:extLst>
                <a:ext uri="{FF2B5EF4-FFF2-40B4-BE49-F238E27FC236}">
                  <a16:creationId xmlns:a16="http://schemas.microsoft.com/office/drawing/2014/main" id="{74A26831-7253-E646-D6E1-530B586A158D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3" name="Oval 16">
              <a:extLst>
                <a:ext uri="{FF2B5EF4-FFF2-40B4-BE49-F238E27FC236}">
                  <a16:creationId xmlns:a16="http://schemas.microsoft.com/office/drawing/2014/main" id="{4D823AA9-F387-E7D3-343E-5415DCB133E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4" name="Oval 17">
              <a:extLst>
                <a:ext uri="{FF2B5EF4-FFF2-40B4-BE49-F238E27FC236}">
                  <a16:creationId xmlns:a16="http://schemas.microsoft.com/office/drawing/2014/main" id="{CDB39BFF-56D0-55D5-182D-C831F283831C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5" name="Group 18">
            <a:extLst>
              <a:ext uri="{FF2B5EF4-FFF2-40B4-BE49-F238E27FC236}">
                <a16:creationId xmlns:a16="http://schemas.microsoft.com/office/drawing/2014/main" id="{B39A906D-A99A-E8B1-8C03-8A23288A913F}"/>
              </a:ext>
            </a:extLst>
          </p:cNvPr>
          <p:cNvGrpSpPr/>
          <p:nvPr/>
        </p:nvGrpSpPr>
        <p:grpSpPr>
          <a:xfrm rot="18604799" flipH="1">
            <a:off x="6946040" y="4572859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66" name="Oval 19">
              <a:extLst>
                <a:ext uri="{FF2B5EF4-FFF2-40B4-BE49-F238E27FC236}">
                  <a16:creationId xmlns:a16="http://schemas.microsoft.com/office/drawing/2014/main" id="{7EA1EC10-0105-DCE6-5851-0F19B89C5AE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7" name="Oval 20">
              <a:extLst>
                <a:ext uri="{FF2B5EF4-FFF2-40B4-BE49-F238E27FC236}">
                  <a16:creationId xmlns:a16="http://schemas.microsoft.com/office/drawing/2014/main" id="{C3586F82-F081-4AEB-9F58-44AE33D3B84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8" name="Oval 21">
              <a:extLst>
                <a:ext uri="{FF2B5EF4-FFF2-40B4-BE49-F238E27FC236}">
                  <a16:creationId xmlns:a16="http://schemas.microsoft.com/office/drawing/2014/main" id="{AEB6009F-E32F-C028-FA55-63FCF83ACEA2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69" name="TextBox 39">
            <a:extLst>
              <a:ext uri="{FF2B5EF4-FFF2-40B4-BE49-F238E27FC236}">
                <a16:creationId xmlns:a16="http://schemas.microsoft.com/office/drawing/2014/main" id="{D02F16F1-0D53-013A-F040-6233A3557322}"/>
              </a:ext>
            </a:extLst>
          </p:cNvPr>
          <p:cNvSpPr txBox="1"/>
          <p:nvPr/>
        </p:nvSpPr>
        <p:spPr>
          <a:xfrm>
            <a:off x="6304791" y="1698224"/>
            <a:ext cx="3340404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AYUDA DIAGNÓSTICA / PROCED. – ÁREA ANATÓMICA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02C81882-1FDA-C0C7-FBCB-B3463CA78F1B}"/>
              </a:ext>
            </a:extLst>
          </p:cNvPr>
          <p:cNvSpPr txBox="1"/>
          <p:nvPr/>
        </p:nvSpPr>
        <p:spPr>
          <a:xfrm>
            <a:off x="8063535" y="2539411"/>
            <a:ext cx="1037113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USO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71" name="TextBox 39">
            <a:extLst>
              <a:ext uri="{FF2B5EF4-FFF2-40B4-BE49-F238E27FC236}">
                <a16:creationId xmlns:a16="http://schemas.microsoft.com/office/drawing/2014/main" id="{FAAC2675-C676-5AA9-502B-BC50F2ADCD18}"/>
              </a:ext>
            </a:extLst>
          </p:cNvPr>
          <p:cNvSpPr txBox="1"/>
          <p:nvPr/>
        </p:nvSpPr>
        <p:spPr>
          <a:xfrm>
            <a:off x="3378650" y="2051088"/>
            <a:ext cx="1317966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PACIENTE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72" name="TextBox 39">
            <a:extLst>
              <a:ext uri="{FF2B5EF4-FFF2-40B4-BE49-F238E27FC236}">
                <a16:creationId xmlns:a16="http://schemas.microsoft.com/office/drawing/2014/main" id="{467ECA86-22D7-69B9-ACDE-F57EECD44232}"/>
              </a:ext>
            </a:extLst>
          </p:cNvPr>
          <p:cNvSpPr txBox="1"/>
          <p:nvPr/>
        </p:nvSpPr>
        <p:spPr>
          <a:xfrm>
            <a:off x="3178411" y="4556206"/>
            <a:ext cx="1317966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SEGURIDAD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73" name="TextBox 39">
            <a:extLst>
              <a:ext uri="{FF2B5EF4-FFF2-40B4-BE49-F238E27FC236}">
                <a16:creationId xmlns:a16="http://schemas.microsoft.com/office/drawing/2014/main" id="{6AC2BEA9-83D1-099E-E71F-0F55D68DACAE}"/>
              </a:ext>
            </a:extLst>
          </p:cNvPr>
          <p:cNvSpPr txBox="1"/>
          <p:nvPr/>
        </p:nvSpPr>
        <p:spPr>
          <a:xfrm>
            <a:off x="3855773" y="5752038"/>
            <a:ext cx="2036051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FF0000"/>
                </a:solidFill>
                <a:cs typeface="Arial" pitchFamily="34" charset="0"/>
              </a:rPr>
              <a:t>ATENCIÓN - ALERTA</a:t>
            </a:r>
            <a:endParaRPr lang="ko-KR" altLang="en-US" sz="14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74" name="TextBox 39">
            <a:extLst>
              <a:ext uri="{FF2B5EF4-FFF2-40B4-BE49-F238E27FC236}">
                <a16:creationId xmlns:a16="http://schemas.microsoft.com/office/drawing/2014/main" id="{4E628B60-D7A5-DA2D-AB85-C13A9D0871FE}"/>
              </a:ext>
            </a:extLst>
          </p:cNvPr>
          <p:cNvSpPr txBox="1"/>
          <p:nvPr/>
        </p:nvSpPr>
        <p:spPr>
          <a:xfrm>
            <a:off x="6836666" y="5714848"/>
            <a:ext cx="1317966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DATOS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75" name="TextBox 39">
            <a:extLst>
              <a:ext uri="{FF2B5EF4-FFF2-40B4-BE49-F238E27FC236}">
                <a16:creationId xmlns:a16="http://schemas.microsoft.com/office/drawing/2014/main" id="{7CFC5C83-0EEF-42B5-9DC4-7138B0A68E42}"/>
              </a:ext>
            </a:extLst>
          </p:cNvPr>
          <p:cNvSpPr txBox="1"/>
          <p:nvPr/>
        </p:nvSpPr>
        <p:spPr>
          <a:xfrm>
            <a:off x="7781603" y="4382741"/>
            <a:ext cx="1317966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147874"/>
                </a:solidFill>
                <a:cs typeface="Arial" pitchFamily="34" charset="0"/>
              </a:rPr>
              <a:t>OTROS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675875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63BCFF56-825C-6B56-86D4-7E9E5EB54D4C}"/>
              </a:ext>
            </a:extLst>
          </p:cNvPr>
          <p:cNvSpPr/>
          <p:nvPr/>
        </p:nvSpPr>
        <p:spPr>
          <a:xfrm>
            <a:off x="4850530" y="3221094"/>
            <a:ext cx="2518808" cy="1631644"/>
          </a:xfrm>
          <a:custGeom>
            <a:avLst/>
            <a:gdLst/>
            <a:ahLst/>
            <a:cxnLst/>
            <a:rect l="l" t="t" r="r" b="b"/>
            <a:pathLst>
              <a:path w="3816424" h="2472220">
                <a:moveTo>
                  <a:pt x="1972064" y="0"/>
                </a:moveTo>
                <a:cubicBezTo>
                  <a:pt x="2225646" y="0"/>
                  <a:pt x="2443064" y="140235"/>
                  <a:pt x="2531016" y="340937"/>
                </a:cubicBezTo>
                <a:cubicBezTo>
                  <a:pt x="2600132" y="306460"/>
                  <a:pt x="2678169" y="288032"/>
                  <a:pt x="2760510" y="288032"/>
                </a:cubicBezTo>
                <a:cubicBezTo>
                  <a:pt x="3009887" y="288032"/>
                  <a:pt x="3219786" y="457055"/>
                  <a:pt x="3279705" y="687381"/>
                </a:cubicBezTo>
                <a:cubicBezTo>
                  <a:pt x="3582169" y="717391"/>
                  <a:pt x="3816424" y="950318"/>
                  <a:pt x="3816424" y="1232795"/>
                </a:cubicBezTo>
                <a:lnTo>
                  <a:pt x="3816055" y="1236110"/>
                </a:lnTo>
                <a:cubicBezTo>
                  <a:pt x="3816421" y="1237213"/>
                  <a:pt x="3816424" y="1238319"/>
                  <a:pt x="3816424" y="1239425"/>
                </a:cubicBezTo>
                <a:cubicBezTo>
                  <a:pt x="3816424" y="1544322"/>
                  <a:pt x="3543509" y="1791490"/>
                  <a:pt x="3206852" y="1791490"/>
                </a:cubicBezTo>
                <a:lnTo>
                  <a:pt x="3136943" y="1786289"/>
                </a:lnTo>
                <a:cubicBezTo>
                  <a:pt x="3133151" y="1787239"/>
                  <a:pt x="3129282" y="1787343"/>
                  <a:pt x="3125386" y="1787343"/>
                </a:cubicBezTo>
                <a:lnTo>
                  <a:pt x="3087511" y="1787343"/>
                </a:lnTo>
                <a:cubicBezTo>
                  <a:pt x="3038440" y="1991344"/>
                  <a:pt x="2837482" y="2143516"/>
                  <a:pt x="2597280" y="2143516"/>
                </a:cubicBezTo>
                <a:cubicBezTo>
                  <a:pt x="2532520" y="2143516"/>
                  <a:pt x="2470613" y="2132455"/>
                  <a:pt x="2414162" y="2111319"/>
                </a:cubicBezTo>
                <a:cubicBezTo>
                  <a:pt x="2330064" y="2322315"/>
                  <a:pt x="2106542" y="2472220"/>
                  <a:pt x="1844361" y="2472220"/>
                </a:cubicBezTo>
                <a:cubicBezTo>
                  <a:pt x="1529851" y="2472220"/>
                  <a:pt x="1270971" y="2256501"/>
                  <a:pt x="1241364" y="1979223"/>
                </a:cubicBezTo>
                <a:cubicBezTo>
                  <a:pt x="1233180" y="1981311"/>
                  <a:pt x="1224850" y="1981496"/>
                  <a:pt x="1216474" y="1981496"/>
                </a:cubicBezTo>
                <a:cubicBezTo>
                  <a:pt x="1047138" y="1981496"/>
                  <a:pt x="897304" y="1905869"/>
                  <a:pt x="810084" y="1787343"/>
                </a:cubicBezTo>
                <a:lnTo>
                  <a:pt x="683468" y="1787343"/>
                </a:lnTo>
                <a:lnTo>
                  <a:pt x="669303" y="1786050"/>
                </a:lnTo>
                <a:cubicBezTo>
                  <a:pt x="649856" y="1790596"/>
                  <a:pt x="629830" y="1791490"/>
                  <a:pt x="609572" y="1791490"/>
                </a:cubicBezTo>
                <a:cubicBezTo>
                  <a:pt x="272915" y="1791490"/>
                  <a:pt x="0" y="1544322"/>
                  <a:pt x="0" y="1239425"/>
                </a:cubicBezTo>
                <a:lnTo>
                  <a:pt x="369" y="1236110"/>
                </a:lnTo>
                <a:cubicBezTo>
                  <a:pt x="3" y="1235007"/>
                  <a:pt x="0" y="1233901"/>
                  <a:pt x="0" y="1232795"/>
                </a:cubicBezTo>
                <a:cubicBezTo>
                  <a:pt x="0" y="927898"/>
                  <a:pt x="272915" y="680730"/>
                  <a:pt x="609572" y="680730"/>
                </a:cubicBezTo>
                <a:lnTo>
                  <a:pt x="648332" y="683614"/>
                </a:lnTo>
                <a:cubicBezTo>
                  <a:pt x="648074" y="682757"/>
                  <a:pt x="648072" y="681899"/>
                  <a:pt x="648072" y="681040"/>
                </a:cubicBezTo>
                <a:cubicBezTo>
                  <a:pt x="648072" y="382773"/>
                  <a:pt x="889865" y="140980"/>
                  <a:pt x="1188132" y="140980"/>
                </a:cubicBezTo>
                <a:cubicBezTo>
                  <a:pt x="1296209" y="140980"/>
                  <a:pt x="1396871" y="172727"/>
                  <a:pt x="1480802" y="228175"/>
                </a:cubicBezTo>
                <a:cubicBezTo>
                  <a:pt x="1589955" y="89512"/>
                  <a:pt x="1769468" y="0"/>
                  <a:pt x="1972064" y="0"/>
                </a:cubicBezTo>
                <a:close/>
              </a:path>
            </a:pathLst>
          </a:cu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D01EF1-2545-BFFE-2531-7275468EA9CE}"/>
              </a:ext>
            </a:extLst>
          </p:cNvPr>
          <p:cNvSpPr/>
          <p:nvPr/>
        </p:nvSpPr>
        <p:spPr>
          <a:xfrm>
            <a:off x="3956400" y="2456834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B9110B35-06D8-8FD6-7BF0-4DBF1412B1E9}"/>
              </a:ext>
            </a:extLst>
          </p:cNvPr>
          <p:cNvSpPr/>
          <p:nvPr/>
        </p:nvSpPr>
        <p:spPr>
          <a:xfrm>
            <a:off x="5667027" y="180212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03202318-8AE7-80A4-F03C-3B2887901217}"/>
              </a:ext>
            </a:extLst>
          </p:cNvPr>
          <p:cNvSpPr/>
          <p:nvPr/>
        </p:nvSpPr>
        <p:spPr>
          <a:xfrm>
            <a:off x="7398399" y="2514638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E3915710-E1CD-C0EC-2EB8-A5B6BAE1D22A}"/>
              </a:ext>
            </a:extLst>
          </p:cNvPr>
          <p:cNvSpPr/>
          <p:nvPr/>
        </p:nvSpPr>
        <p:spPr>
          <a:xfrm>
            <a:off x="7974993" y="3575359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Oval 12">
            <a:extLst>
              <a:ext uri="{FF2B5EF4-FFF2-40B4-BE49-F238E27FC236}">
                <a16:creationId xmlns:a16="http://schemas.microsoft.com/office/drawing/2014/main" id="{DE160092-C506-59F0-7B71-3383069EC83A}"/>
              </a:ext>
            </a:extLst>
          </p:cNvPr>
          <p:cNvSpPr/>
          <p:nvPr/>
        </p:nvSpPr>
        <p:spPr>
          <a:xfrm>
            <a:off x="7070544" y="4896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F7D71341-A92D-0DC0-EC00-8F9BD01C6FE6}"/>
              </a:ext>
            </a:extLst>
          </p:cNvPr>
          <p:cNvSpPr/>
          <p:nvPr/>
        </p:nvSpPr>
        <p:spPr>
          <a:xfrm>
            <a:off x="4443628" y="4905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23215D2F-07A1-E310-510D-5BF5DDA6CF04}"/>
              </a:ext>
            </a:extLst>
          </p:cNvPr>
          <p:cNvSpPr/>
          <p:nvPr/>
        </p:nvSpPr>
        <p:spPr>
          <a:xfrm>
            <a:off x="3485255" y="372313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Rounded Rectangle 20">
            <a:extLst>
              <a:ext uri="{FF2B5EF4-FFF2-40B4-BE49-F238E27FC236}">
                <a16:creationId xmlns:a16="http://schemas.microsoft.com/office/drawing/2014/main" id="{EF528B12-8A43-58A1-7B2F-24ACB1C28759}"/>
              </a:ext>
            </a:extLst>
          </p:cNvPr>
          <p:cNvSpPr>
            <a:spLocks noChangeAspect="1"/>
          </p:cNvSpPr>
          <p:nvPr/>
        </p:nvSpPr>
        <p:spPr>
          <a:xfrm rot="2160000">
            <a:off x="5874167" y="3407374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rgbClr val="04BC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A9109A9C-D5D3-95D2-01C7-97C5748A09A3}"/>
              </a:ext>
            </a:extLst>
          </p:cNvPr>
          <p:cNvSpPr txBox="1"/>
          <p:nvPr/>
        </p:nvSpPr>
        <p:spPr>
          <a:xfrm>
            <a:off x="5276193" y="3891270"/>
            <a:ext cx="17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C00000"/>
                </a:solidFill>
                <a:latin typeface="Calibri" panose="020F0502020204030204" pitchFamily="34" charset="0"/>
                <a:ea typeface="FZShuTi" pitchFamily="2" charset="-122"/>
                <a:cs typeface="Calibri" panose="020F0502020204030204" pitchFamily="34" charset="0"/>
              </a:rPr>
              <a:t>PAUSADO</a:t>
            </a:r>
            <a:endParaRPr lang="ko-KR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AFB26061-E809-DB37-4EBE-E0C4AC689A5E}"/>
              </a:ext>
            </a:extLst>
          </p:cNvPr>
          <p:cNvSpPr txBox="1"/>
          <p:nvPr/>
        </p:nvSpPr>
        <p:spPr>
          <a:xfrm>
            <a:off x="4035934" y="252508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P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C1D2F0EA-4F52-DB06-CC91-6FD4AF561636}"/>
              </a:ext>
            </a:extLst>
          </p:cNvPr>
          <p:cNvSpPr txBox="1"/>
          <p:nvPr/>
        </p:nvSpPr>
        <p:spPr>
          <a:xfrm>
            <a:off x="5765348" y="184630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2E44C6CD-8A4F-8804-CCAC-542007D13BE5}"/>
              </a:ext>
            </a:extLst>
          </p:cNvPr>
          <p:cNvSpPr txBox="1"/>
          <p:nvPr/>
        </p:nvSpPr>
        <p:spPr>
          <a:xfrm>
            <a:off x="7462166" y="2577366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U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76CC3988-3445-DD73-4551-654F3502DABE}"/>
              </a:ext>
            </a:extLst>
          </p:cNvPr>
          <p:cNvSpPr txBox="1"/>
          <p:nvPr/>
        </p:nvSpPr>
        <p:spPr>
          <a:xfrm>
            <a:off x="3564789" y="378311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S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79C59A0D-1245-F431-E533-80875D350BD5}"/>
              </a:ext>
            </a:extLst>
          </p:cNvPr>
          <p:cNvSpPr txBox="1"/>
          <p:nvPr/>
        </p:nvSpPr>
        <p:spPr>
          <a:xfrm>
            <a:off x="4531093" y="496542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3342259F-FD2A-EDE9-8D09-970D2B3247D4}"/>
              </a:ext>
            </a:extLst>
          </p:cNvPr>
          <p:cNvSpPr txBox="1"/>
          <p:nvPr/>
        </p:nvSpPr>
        <p:spPr>
          <a:xfrm>
            <a:off x="7180359" y="4937920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D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930594A8-7BD9-C9A9-2508-350217B4EB83}"/>
              </a:ext>
            </a:extLst>
          </p:cNvPr>
          <p:cNvSpPr txBox="1"/>
          <p:nvPr/>
        </p:nvSpPr>
        <p:spPr>
          <a:xfrm>
            <a:off x="8054527" y="3638881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O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27465636-7A5B-5BC9-9889-218F3DC803FE}"/>
              </a:ext>
            </a:extLst>
          </p:cNvPr>
          <p:cNvSpPr txBox="1">
            <a:spLocks/>
          </p:cNvSpPr>
          <p:nvPr/>
        </p:nvSpPr>
        <p:spPr>
          <a:xfrm>
            <a:off x="215780" y="6153052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PAUSADO SEGURO: </a:t>
            </a:r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Tómate el tiempo con cada paciente.</a:t>
            </a:r>
            <a:endParaRPr lang="en-US" sz="2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14">
            <a:extLst>
              <a:ext uri="{FF2B5EF4-FFF2-40B4-BE49-F238E27FC236}">
                <a16:creationId xmlns:a16="http://schemas.microsoft.com/office/drawing/2014/main" id="{105D54E5-5303-EA28-FAC2-C3BD1BF8DD98}"/>
              </a:ext>
            </a:extLst>
          </p:cNvPr>
          <p:cNvGrpSpPr/>
          <p:nvPr/>
        </p:nvGrpSpPr>
        <p:grpSpPr>
          <a:xfrm rot="3060000" flipH="1">
            <a:off x="7108304" y="3112604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38" name="Oval 15">
              <a:extLst>
                <a:ext uri="{FF2B5EF4-FFF2-40B4-BE49-F238E27FC236}">
                  <a16:creationId xmlns:a16="http://schemas.microsoft.com/office/drawing/2014/main" id="{5EABDF59-292A-9BF8-4982-3F8B59A852E9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9" name="Oval 16">
              <a:extLst>
                <a:ext uri="{FF2B5EF4-FFF2-40B4-BE49-F238E27FC236}">
                  <a16:creationId xmlns:a16="http://schemas.microsoft.com/office/drawing/2014/main" id="{8C5DF7C3-FB88-2D1D-6F3A-A3253F413DE7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0" name="Oval 17">
              <a:extLst>
                <a:ext uri="{FF2B5EF4-FFF2-40B4-BE49-F238E27FC236}">
                  <a16:creationId xmlns:a16="http://schemas.microsoft.com/office/drawing/2014/main" id="{A443B754-38E1-3D2B-81F6-A136750ACBF1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1" name="Group 14">
            <a:extLst>
              <a:ext uri="{FF2B5EF4-FFF2-40B4-BE49-F238E27FC236}">
                <a16:creationId xmlns:a16="http://schemas.microsoft.com/office/drawing/2014/main" id="{5E31AC5E-8F5C-9A3E-54F7-2CA641E8DF9A}"/>
              </a:ext>
            </a:extLst>
          </p:cNvPr>
          <p:cNvGrpSpPr/>
          <p:nvPr/>
        </p:nvGrpSpPr>
        <p:grpSpPr>
          <a:xfrm rot="3060000" flipH="1">
            <a:off x="5230620" y="4494807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2" name="Oval 15">
              <a:extLst>
                <a:ext uri="{FF2B5EF4-FFF2-40B4-BE49-F238E27FC236}">
                  <a16:creationId xmlns:a16="http://schemas.microsoft.com/office/drawing/2014/main" id="{89B0E3BF-75AB-7B9E-9948-951C7473DE4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C5B8705B-DDBB-FF6D-C7F0-492268CA955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4" name="Oval 17">
              <a:extLst>
                <a:ext uri="{FF2B5EF4-FFF2-40B4-BE49-F238E27FC236}">
                  <a16:creationId xmlns:a16="http://schemas.microsoft.com/office/drawing/2014/main" id="{ADD5B987-8F1B-1B7C-5A9C-D03D4D1046A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4872B20C-A659-8EE9-5013-AB4A11A2C688}"/>
              </a:ext>
            </a:extLst>
          </p:cNvPr>
          <p:cNvGrpSpPr/>
          <p:nvPr/>
        </p:nvGrpSpPr>
        <p:grpSpPr>
          <a:xfrm rot="18848761" flipH="1">
            <a:off x="4898659" y="3167883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BC100FCC-8EC4-C0D0-31D6-DEF8909349A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8E43C431-1D80-ED33-AA03-3497F3F67FA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34A2DBE6-74B1-136E-E284-9996E2B22277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3" name="Group 18">
            <a:extLst>
              <a:ext uri="{FF2B5EF4-FFF2-40B4-BE49-F238E27FC236}">
                <a16:creationId xmlns:a16="http://schemas.microsoft.com/office/drawing/2014/main" id="{1FBFBD4A-6FFB-AAE9-2979-5658D8FA0A73}"/>
              </a:ext>
            </a:extLst>
          </p:cNvPr>
          <p:cNvGrpSpPr/>
          <p:nvPr/>
        </p:nvGrpSpPr>
        <p:grpSpPr>
          <a:xfrm flipH="1">
            <a:off x="6035961" y="2704512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4" name="Oval 19">
              <a:extLst>
                <a:ext uri="{FF2B5EF4-FFF2-40B4-BE49-F238E27FC236}">
                  <a16:creationId xmlns:a16="http://schemas.microsoft.com/office/drawing/2014/main" id="{A274AAC1-630C-A145-E526-874C2FB6C2BF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5" name="Oval 20">
              <a:extLst>
                <a:ext uri="{FF2B5EF4-FFF2-40B4-BE49-F238E27FC236}">
                  <a16:creationId xmlns:a16="http://schemas.microsoft.com/office/drawing/2014/main" id="{4834DB9B-F689-993F-2FCA-EF494C17AE9E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6" name="Oval 21">
              <a:extLst>
                <a:ext uri="{FF2B5EF4-FFF2-40B4-BE49-F238E27FC236}">
                  <a16:creationId xmlns:a16="http://schemas.microsoft.com/office/drawing/2014/main" id="{0DD3E7AA-BDF5-C8FA-01F1-6F310064F5FA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7" name="Group 18">
            <a:extLst>
              <a:ext uri="{FF2B5EF4-FFF2-40B4-BE49-F238E27FC236}">
                <a16:creationId xmlns:a16="http://schemas.microsoft.com/office/drawing/2014/main" id="{15F63B23-F647-5E39-0D46-232DD8821C34}"/>
              </a:ext>
            </a:extLst>
          </p:cNvPr>
          <p:cNvGrpSpPr/>
          <p:nvPr/>
        </p:nvGrpSpPr>
        <p:grpSpPr>
          <a:xfrm rot="16200000" flipH="1">
            <a:off x="4503427" y="3821501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8" name="Oval 19">
              <a:extLst>
                <a:ext uri="{FF2B5EF4-FFF2-40B4-BE49-F238E27FC236}">
                  <a16:creationId xmlns:a16="http://schemas.microsoft.com/office/drawing/2014/main" id="{64B5C84C-EACB-10AC-3EA3-B3A5B17D8F2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9" name="Oval 20">
              <a:extLst>
                <a:ext uri="{FF2B5EF4-FFF2-40B4-BE49-F238E27FC236}">
                  <a16:creationId xmlns:a16="http://schemas.microsoft.com/office/drawing/2014/main" id="{4F2D3321-3713-0205-DAAC-810E26119D9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id="{A7949C2C-2CDE-DD1E-FAB5-9F25EE5C540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EC04BAC8-42FF-B601-7F5F-BB41E0593285}"/>
              </a:ext>
            </a:extLst>
          </p:cNvPr>
          <p:cNvGrpSpPr/>
          <p:nvPr/>
        </p:nvGrpSpPr>
        <p:grpSpPr>
          <a:xfrm rot="5400000" flipH="1">
            <a:off x="7597403" y="3761461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62" name="Oval 15">
              <a:extLst>
                <a:ext uri="{FF2B5EF4-FFF2-40B4-BE49-F238E27FC236}">
                  <a16:creationId xmlns:a16="http://schemas.microsoft.com/office/drawing/2014/main" id="{74A26831-7253-E646-D6E1-530B586A158D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3" name="Oval 16">
              <a:extLst>
                <a:ext uri="{FF2B5EF4-FFF2-40B4-BE49-F238E27FC236}">
                  <a16:creationId xmlns:a16="http://schemas.microsoft.com/office/drawing/2014/main" id="{4D823AA9-F387-E7D3-343E-5415DCB133E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4" name="Oval 17">
              <a:extLst>
                <a:ext uri="{FF2B5EF4-FFF2-40B4-BE49-F238E27FC236}">
                  <a16:creationId xmlns:a16="http://schemas.microsoft.com/office/drawing/2014/main" id="{CDB39BFF-56D0-55D5-182D-C831F283831C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5" name="Group 18">
            <a:extLst>
              <a:ext uri="{FF2B5EF4-FFF2-40B4-BE49-F238E27FC236}">
                <a16:creationId xmlns:a16="http://schemas.microsoft.com/office/drawing/2014/main" id="{B39A906D-A99A-E8B1-8C03-8A23288A913F}"/>
              </a:ext>
            </a:extLst>
          </p:cNvPr>
          <p:cNvGrpSpPr/>
          <p:nvPr/>
        </p:nvGrpSpPr>
        <p:grpSpPr>
          <a:xfrm rot="18604799" flipH="1">
            <a:off x="6946040" y="4572859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66" name="Oval 19">
              <a:extLst>
                <a:ext uri="{FF2B5EF4-FFF2-40B4-BE49-F238E27FC236}">
                  <a16:creationId xmlns:a16="http://schemas.microsoft.com/office/drawing/2014/main" id="{7EA1EC10-0105-DCE6-5851-0F19B89C5AE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7" name="Oval 20">
              <a:extLst>
                <a:ext uri="{FF2B5EF4-FFF2-40B4-BE49-F238E27FC236}">
                  <a16:creationId xmlns:a16="http://schemas.microsoft.com/office/drawing/2014/main" id="{C3586F82-F081-4AEB-9F58-44AE33D3B84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8" name="Oval 21">
              <a:extLst>
                <a:ext uri="{FF2B5EF4-FFF2-40B4-BE49-F238E27FC236}">
                  <a16:creationId xmlns:a16="http://schemas.microsoft.com/office/drawing/2014/main" id="{AEB6009F-E32F-C028-FA55-63FCF83ACEA2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11" name="TextBox 39">
            <a:extLst>
              <a:ext uri="{FF2B5EF4-FFF2-40B4-BE49-F238E27FC236}">
                <a16:creationId xmlns:a16="http://schemas.microsoft.com/office/drawing/2014/main" id="{8A5FA578-28BB-6FA5-FACA-E21F7451D11A}"/>
              </a:ext>
            </a:extLst>
          </p:cNvPr>
          <p:cNvSpPr txBox="1"/>
          <p:nvPr/>
        </p:nvSpPr>
        <p:spPr>
          <a:xfrm>
            <a:off x="538234" y="2253939"/>
            <a:ext cx="3586632" cy="49244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PACIENTE:</a:t>
            </a:r>
            <a:r>
              <a:rPr lang="en-US" altLang="ko-KR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Paciente Correcto (identificación Correcta Paciente – Verificación Cruzada).</a:t>
            </a:r>
            <a:endParaRPr lang="es-CO" sz="1800" b="1" dirty="0">
              <a:solidFill>
                <a:srgbClr val="14787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87113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63BCFF56-825C-6B56-86D4-7E9E5EB54D4C}"/>
              </a:ext>
            </a:extLst>
          </p:cNvPr>
          <p:cNvSpPr/>
          <p:nvPr/>
        </p:nvSpPr>
        <p:spPr>
          <a:xfrm>
            <a:off x="4850530" y="3221094"/>
            <a:ext cx="2518808" cy="1631644"/>
          </a:xfrm>
          <a:custGeom>
            <a:avLst/>
            <a:gdLst/>
            <a:ahLst/>
            <a:cxnLst/>
            <a:rect l="l" t="t" r="r" b="b"/>
            <a:pathLst>
              <a:path w="3816424" h="2472220">
                <a:moveTo>
                  <a:pt x="1972064" y="0"/>
                </a:moveTo>
                <a:cubicBezTo>
                  <a:pt x="2225646" y="0"/>
                  <a:pt x="2443064" y="140235"/>
                  <a:pt x="2531016" y="340937"/>
                </a:cubicBezTo>
                <a:cubicBezTo>
                  <a:pt x="2600132" y="306460"/>
                  <a:pt x="2678169" y="288032"/>
                  <a:pt x="2760510" y="288032"/>
                </a:cubicBezTo>
                <a:cubicBezTo>
                  <a:pt x="3009887" y="288032"/>
                  <a:pt x="3219786" y="457055"/>
                  <a:pt x="3279705" y="687381"/>
                </a:cubicBezTo>
                <a:cubicBezTo>
                  <a:pt x="3582169" y="717391"/>
                  <a:pt x="3816424" y="950318"/>
                  <a:pt x="3816424" y="1232795"/>
                </a:cubicBezTo>
                <a:lnTo>
                  <a:pt x="3816055" y="1236110"/>
                </a:lnTo>
                <a:cubicBezTo>
                  <a:pt x="3816421" y="1237213"/>
                  <a:pt x="3816424" y="1238319"/>
                  <a:pt x="3816424" y="1239425"/>
                </a:cubicBezTo>
                <a:cubicBezTo>
                  <a:pt x="3816424" y="1544322"/>
                  <a:pt x="3543509" y="1791490"/>
                  <a:pt x="3206852" y="1791490"/>
                </a:cubicBezTo>
                <a:lnTo>
                  <a:pt x="3136943" y="1786289"/>
                </a:lnTo>
                <a:cubicBezTo>
                  <a:pt x="3133151" y="1787239"/>
                  <a:pt x="3129282" y="1787343"/>
                  <a:pt x="3125386" y="1787343"/>
                </a:cubicBezTo>
                <a:lnTo>
                  <a:pt x="3087511" y="1787343"/>
                </a:lnTo>
                <a:cubicBezTo>
                  <a:pt x="3038440" y="1991344"/>
                  <a:pt x="2837482" y="2143516"/>
                  <a:pt x="2597280" y="2143516"/>
                </a:cubicBezTo>
                <a:cubicBezTo>
                  <a:pt x="2532520" y="2143516"/>
                  <a:pt x="2470613" y="2132455"/>
                  <a:pt x="2414162" y="2111319"/>
                </a:cubicBezTo>
                <a:cubicBezTo>
                  <a:pt x="2330064" y="2322315"/>
                  <a:pt x="2106542" y="2472220"/>
                  <a:pt x="1844361" y="2472220"/>
                </a:cubicBezTo>
                <a:cubicBezTo>
                  <a:pt x="1529851" y="2472220"/>
                  <a:pt x="1270971" y="2256501"/>
                  <a:pt x="1241364" y="1979223"/>
                </a:cubicBezTo>
                <a:cubicBezTo>
                  <a:pt x="1233180" y="1981311"/>
                  <a:pt x="1224850" y="1981496"/>
                  <a:pt x="1216474" y="1981496"/>
                </a:cubicBezTo>
                <a:cubicBezTo>
                  <a:pt x="1047138" y="1981496"/>
                  <a:pt x="897304" y="1905869"/>
                  <a:pt x="810084" y="1787343"/>
                </a:cubicBezTo>
                <a:lnTo>
                  <a:pt x="683468" y="1787343"/>
                </a:lnTo>
                <a:lnTo>
                  <a:pt x="669303" y="1786050"/>
                </a:lnTo>
                <a:cubicBezTo>
                  <a:pt x="649856" y="1790596"/>
                  <a:pt x="629830" y="1791490"/>
                  <a:pt x="609572" y="1791490"/>
                </a:cubicBezTo>
                <a:cubicBezTo>
                  <a:pt x="272915" y="1791490"/>
                  <a:pt x="0" y="1544322"/>
                  <a:pt x="0" y="1239425"/>
                </a:cubicBezTo>
                <a:lnTo>
                  <a:pt x="369" y="1236110"/>
                </a:lnTo>
                <a:cubicBezTo>
                  <a:pt x="3" y="1235007"/>
                  <a:pt x="0" y="1233901"/>
                  <a:pt x="0" y="1232795"/>
                </a:cubicBezTo>
                <a:cubicBezTo>
                  <a:pt x="0" y="927898"/>
                  <a:pt x="272915" y="680730"/>
                  <a:pt x="609572" y="680730"/>
                </a:cubicBezTo>
                <a:lnTo>
                  <a:pt x="648332" y="683614"/>
                </a:lnTo>
                <a:cubicBezTo>
                  <a:pt x="648074" y="682757"/>
                  <a:pt x="648072" y="681899"/>
                  <a:pt x="648072" y="681040"/>
                </a:cubicBezTo>
                <a:cubicBezTo>
                  <a:pt x="648072" y="382773"/>
                  <a:pt x="889865" y="140980"/>
                  <a:pt x="1188132" y="140980"/>
                </a:cubicBezTo>
                <a:cubicBezTo>
                  <a:pt x="1296209" y="140980"/>
                  <a:pt x="1396871" y="172727"/>
                  <a:pt x="1480802" y="228175"/>
                </a:cubicBezTo>
                <a:cubicBezTo>
                  <a:pt x="1589955" y="89512"/>
                  <a:pt x="1769468" y="0"/>
                  <a:pt x="1972064" y="0"/>
                </a:cubicBezTo>
                <a:close/>
              </a:path>
            </a:pathLst>
          </a:cu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D01EF1-2545-BFFE-2531-7275468EA9CE}"/>
              </a:ext>
            </a:extLst>
          </p:cNvPr>
          <p:cNvSpPr/>
          <p:nvPr/>
        </p:nvSpPr>
        <p:spPr>
          <a:xfrm>
            <a:off x="3956400" y="2456834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B9110B35-06D8-8FD6-7BF0-4DBF1412B1E9}"/>
              </a:ext>
            </a:extLst>
          </p:cNvPr>
          <p:cNvSpPr/>
          <p:nvPr/>
        </p:nvSpPr>
        <p:spPr>
          <a:xfrm>
            <a:off x="5667027" y="180212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03202318-8AE7-80A4-F03C-3B2887901217}"/>
              </a:ext>
            </a:extLst>
          </p:cNvPr>
          <p:cNvSpPr/>
          <p:nvPr/>
        </p:nvSpPr>
        <p:spPr>
          <a:xfrm>
            <a:off x="7398399" y="2514638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E3915710-E1CD-C0EC-2EB8-A5B6BAE1D22A}"/>
              </a:ext>
            </a:extLst>
          </p:cNvPr>
          <p:cNvSpPr/>
          <p:nvPr/>
        </p:nvSpPr>
        <p:spPr>
          <a:xfrm>
            <a:off x="7974993" y="3575359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Oval 12">
            <a:extLst>
              <a:ext uri="{FF2B5EF4-FFF2-40B4-BE49-F238E27FC236}">
                <a16:creationId xmlns:a16="http://schemas.microsoft.com/office/drawing/2014/main" id="{DE160092-C506-59F0-7B71-3383069EC83A}"/>
              </a:ext>
            </a:extLst>
          </p:cNvPr>
          <p:cNvSpPr/>
          <p:nvPr/>
        </p:nvSpPr>
        <p:spPr>
          <a:xfrm>
            <a:off x="7070544" y="4896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F7D71341-A92D-0DC0-EC00-8F9BD01C6FE6}"/>
              </a:ext>
            </a:extLst>
          </p:cNvPr>
          <p:cNvSpPr/>
          <p:nvPr/>
        </p:nvSpPr>
        <p:spPr>
          <a:xfrm>
            <a:off x="4443628" y="4905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23215D2F-07A1-E310-510D-5BF5DDA6CF04}"/>
              </a:ext>
            </a:extLst>
          </p:cNvPr>
          <p:cNvSpPr/>
          <p:nvPr/>
        </p:nvSpPr>
        <p:spPr>
          <a:xfrm>
            <a:off x="3485255" y="372313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Rounded Rectangle 20">
            <a:extLst>
              <a:ext uri="{FF2B5EF4-FFF2-40B4-BE49-F238E27FC236}">
                <a16:creationId xmlns:a16="http://schemas.microsoft.com/office/drawing/2014/main" id="{EF528B12-8A43-58A1-7B2F-24ACB1C28759}"/>
              </a:ext>
            </a:extLst>
          </p:cNvPr>
          <p:cNvSpPr>
            <a:spLocks noChangeAspect="1"/>
          </p:cNvSpPr>
          <p:nvPr/>
        </p:nvSpPr>
        <p:spPr>
          <a:xfrm rot="2160000">
            <a:off x="5874167" y="3407374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rgbClr val="04BC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A9109A9C-D5D3-95D2-01C7-97C5748A09A3}"/>
              </a:ext>
            </a:extLst>
          </p:cNvPr>
          <p:cNvSpPr txBox="1"/>
          <p:nvPr/>
        </p:nvSpPr>
        <p:spPr>
          <a:xfrm>
            <a:off x="5276193" y="3891270"/>
            <a:ext cx="17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C00000"/>
                </a:solidFill>
                <a:latin typeface="Calibri" panose="020F0502020204030204" pitchFamily="34" charset="0"/>
                <a:ea typeface="FZShuTi" pitchFamily="2" charset="-122"/>
                <a:cs typeface="Calibri" panose="020F0502020204030204" pitchFamily="34" charset="0"/>
              </a:rPr>
              <a:t>PAUSADO</a:t>
            </a:r>
            <a:endParaRPr lang="ko-KR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AFB26061-E809-DB37-4EBE-E0C4AC689A5E}"/>
              </a:ext>
            </a:extLst>
          </p:cNvPr>
          <p:cNvSpPr txBox="1"/>
          <p:nvPr/>
        </p:nvSpPr>
        <p:spPr>
          <a:xfrm>
            <a:off x="4035934" y="252508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P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C1D2F0EA-4F52-DB06-CC91-6FD4AF561636}"/>
              </a:ext>
            </a:extLst>
          </p:cNvPr>
          <p:cNvSpPr txBox="1"/>
          <p:nvPr/>
        </p:nvSpPr>
        <p:spPr>
          <a:xfrm>
            <a:off x="5765348" y="184630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2E44C6CD-8A4F-8804-CCAC-542007D13BE5}"/>
              </a:ext>
            </a:extLst>
          </p:cNvPr>
          <p:cNvSpPr txBox="1"/>
          <p:nvPr/>
        </p:nvSpPr>
        <p:spPr>
          <a:xfrm>
            <a:off x="7462166" y="2577366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U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76CC3988-3445-DD73-4551-654F3502DABE}"/>
              </a:ext>
            </a:extLst>
          </p:cNvPr>
          <p:cNvSpPr txBox="1"/>
          <p:nvPr/>
        </p:nvSpPr>
        <p:spPr>
          <a:xfrm>
            <a:off x="3564789" y="378311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S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79C59A0D-1245-F431-E533-80875D350BD5}"/>
              </a:ext>
            </a:extLst>
          </p:cNvPr>
          <p:cNvSpPr txBox="1"/>
          <p:nvPr/>
        </p:nvSpPr>
        <p:spPr>
          <a:xfrm>
            <a:off x="4531093" y="496542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3342259F-FD2A-EDE9-8D09-970D2B3247D4}"/>
              </a:ext>
            </a:extLst>
          </p:cNvPr>
          <p:cNvSpPr txBox="1"/>
          <p:nvPr/>
        </p:nvSpPr>
        <p:spPr>
          <a:xfrm>
            <a:off x="7180359" y="4937920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D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930594A8-7BD9-C9A9-2508-350217B4EB83}"/>
              </a:ext>
            </a:extLst>
          </p:cNvPr>
          <p:cNvSpPr txBox="1"/>
          <p:nvPr/>
        </p:nvSpPr>
        <p:spPr>
          <a:xfrm>
            <a:off x="8054527" y="3638881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O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27465636-7A5B-5BC9-9889-218F3DC803FE}"/>
              </a:ext>
            </a:extLst>
          </p:cNvPr>
          <p:cNvSpPr txBox="1">
            <a:spLocks/>
          </p:cNvSpPr>
          <p:nvPr/>
        </p:nvSpPr>
        <p:spPr>
          <a:xfrm>
            <a:off x="215780" y="6153052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PAUSADO SEGURO: </a:t>
            </a:r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Tómate el tiempo con cada paciente.</a:t>
            </a:r>
            <a:endParaRPr lang="en-US" sz="2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14">
            <a:extLst>
              <a:ext uri="{FF2B5EF4-FFF2-40B4-BE49-F238E27FC236}">
                <a16:creationId xmlns:a16="http://schemas.microsoft.com/office/drawing/2014/main" id="{105D54E5-5303-EA28-FAC2-C3BD1BF8DD98}"/>
              </a:ext>
            </a:extLst>
          </p:cNvPr>
          <p:cNvGrpSpPr/>
          <p:nvPr/>
        </p:nvGrpSpPr>
        <p:grpSpPr>
          <a:xfrm rot="3060000" flipH="1">
            <a:off x="7108304" y="3112604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38" name="Oval 15">
              <a:extLst>
                <a:ext uri="{FF2B5EF4-FFF2-40B4-BE49-F238E27FC236}">
                  <a16:creationId xmlns:a16="http://schemas.microsoft.com/office/drawing/2014/main" id="{5EABDF59-292A-9BF8-4982-3F8B59A852E9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9" name="Oval 16">
              <a:extLst>
                <a:ext uri="{FF2B5EF4-FFF2-40B4-BE49-F238E27FC236}">
                  <a16:creationId xmlns:a16="http://schemas.microsoft.com/office/drawing/2014/main" id="{8C5DF7C3-FB88-2D1D-6F3A-A3253F413DE7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0" name="Oval 17">
              <a:extLst>
                <a:ext uri="{FF2B5EF4-FFF2-40B4-BE49-F238E27FC236}">
                  <a16:creationId xmlns:a16="http://schemas.microsoft.com/office/drawing/2014/main" id="{A443B754-38E1-3D2B-81F6-A136750ACBF1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1" name="Group 14">
            <a:extLst>
              <a:ext uri="{FF2B5EF4-FFF2-40B4-BE49-F238E27FC236}">
                <a16:creationId xmlns:a16="http://schemas.microsoft.com/office/drawing/2014/main" id="{5E31AC5E-8F5C-9A3E-54F7-2CA641E8DF9A}"/>
              </a:ext>
            </a:extLst>
          </p:cNvPr>
          <p:cNvGrpSpPr/>
          <p:nvPr/>
        </p:nvGrpSpPr>
        <p:grpSpPr>
          <a:xfrm rot="3060000" flipH="1">
            <a:off x="5230620" y="4494807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2" name="Oval 15">
              <a:extLst>
                <a:ext uri="{FF2B5EF4-FFF2-40B4-BE49-F238E27FC236}">
                  <a16:creationId xmlns:a16="http://schemas.microsoft.com/office/drawing/2014/main" id="{89B0E3BF-75AB-7B9E-9948-951C7473DE4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C5B8705B-DDBB-FF6D-C7F0-492268CA955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4" name="Oval 17">
              <a:extLst>
                <a:ext uri="{FF2B5EF4-FFF2-40B4-BE49-F238E27FC236}">
                  <a16:creationId xmlns:a16="http://schemas.microsoft.com/office/drawing/2014/main" id="{ADD5B987-8F1B-1B7C-5A9C-D03D4D1046A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4872B20C-A659-8EE9-5013-AB4A11A2C688}"/>
              </a:ext>
            </a:extLst>
          </p:cNvPr>
          <p:cNvGrpSpPr/>
          <p:nvPr/>
        </p:nvGrpSpPr>
        <p:grpSpPr>
          <a:xfrm rot="18848761" flipH="1">
            <a:off x="4898659" y="3167883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BC100FCC-8EC4-C0D0-31D6-DEF8909349A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8E43C431-1D80-ED33-AA03-3497F3F67FA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34A2DBE6-74B1-136E-E284-9996E2B22277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3" name="Group 18">
            <a:extLst>
              <a:ext uri="{FF2B5EF4-FFF2-40B4-BE49-F238E27FC236}">
                <a16:creationId xmlns:a16="http://schemas.microsoft.com/office/drawing/2014/main" id="{1FBFBD4A-6FFB-AAE9-2979-5658D8FA0A73}"/>
              </a:ext>
            </a:extLst>
          </p:cNvPr>
          <p:cNvGrpSpPr/>
          <p:nvPr/>
        </p:nvGrpSpPr>
        <p:grpSpPr>
          <a:xfrm flipH="1">
            <a:off x="6035961" y="2704512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4" name="Oval 19">
              <a:extLst>
                <a:ext uri="{FF2B5EF4-FFF2-40B4-BE49-F238E27FC236}">
                  <a16:creationId xmlns:a16="http://schemas.microsoft.com/office/drawing/2014/main" id="{A274AAC1-630C-A145-E526-874C2FB6C2BF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5" name="Oval 20">
              <a:extLst>
                <a:ext uri="{FF2B5EF4-FFF2-40B4-BE49-F238E27FC236}">
                  <a16:creationId xmlns:a16="http://schemas.microsoft.com/office/drawing/2014/main" id="{4834DB9B-F689-993F-2FCA-EF494C17AE9E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6" name="Oval 21">
              <a:extLst>
                <a:ext uri="{FF2B5EF4-FFF2-40B4-BE49-F238E27FC236}">
                  <a16:creationId xmlns:a16="http://schemas.microsoft.com/office/drawing/2014/main" id="{0DD3E7AA-BDF5-C8FA-01F1-6F310064F5FA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7" name="Group 18">
            <a:extLst>
              <a:ext uri="{FF2B5EF4-FFF2-40B4-BE49-F238E27FC236}">
                <a16:creationId xmlns:a16="http://schemas.microsoft.com/office/drawing/2014/main" id="{15F63B23-F647-5E39-0D46-232DD8821C34}"/>
              </a:ext>
            </a:extLst>
          </p:cNvPr>
          <p:cNvGrpSpPr/>
          <p:nvPr/>
        </p:nvGrpSpPr>
        <p:grpSpPr>
          <a:xfrm rot="16200000" flipH="1">
            <a:off x="4503427" y="3821501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8" name="Oval 19">
              <a:extLst>
                <a:ext uri="{FF2B5EF4-FFF2-40B4-BE49-F238E27FC236}">
                  <a16:creationId xmlns:a16="http://schemas.microsoft.com/office/drawing/2014/main" id="{64B5C84C-EACB-10AC-3EA3-B3A5B17D8F2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9" name="Oval 20">
              <a:extLst>
                <a:ext uri="{FF2B5EF4-FFF2-40B4-BE49-F238E27FC236}">
                  <a16:creationId xmlns:a16="http://schemas.microsoft.com/office/drawing/2014/main" id="{4F2D3321-3713-0205-DAAC-810E26119D9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id="{A7949C2C-2CDE-DD1E-FAB5-9F25EE5C540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EC04BAC8-42FF-B601-7F5F-BB41E0593285}"/>
              </a:ext>
            </a:extLst>
          </p:cNvPr>
          <p:cNvGrpSpPr/>
          <p:nvPr/>
        </p:nvGrpSpPr>
        <p:grpSpPr>
          <a:xfrm rot="5400000" flipH="1">
            <a:off x="7597403" y="3761461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62" name="Oval 15">
              <a:extLst>
                <a:ext uri="{FF2B5EF4-FFF2-40B4-BE49-F238E27FC236}">
                  <a16:creationId xmlns:a16="http://schemas.microsoft.com/office/drawing/2014/main" id="{74A26831-7253-E646-D6E1-530B586A158D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3" name="Oval 16">
              <a:extLst>
                <a:ext uri="{FF2B5EF4-FFF2-40B4-BE49-F238E27FC236}">
                  <a16:creationId xmlns:a16="http://schemas.microsoft.com/office/drawing/2014/main" id="{4D823AA9-F387-E7D3-343E-5415DCB133E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4" name="Oval 17">
              <a:extLst>
                <a:ext uri="{FF2B5EF4-FFF2-40B4-BE49-F238E27FC236}">
                  <a16:creationId xmlns:a16="http://schemas.microsoft.com/office/drawing/2014/main" id="{CDB39BFF-56D0-55D5-182D-C831F283831C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5" name="Group 18">
            <a:extLst>
              <a:ext uri="{FF2B5EF4-FFF2-40B4-BE49-F238E27FC236}">
                <a16:creationId xmlns:a16="http://schemas.microsoft.com/office/drawing/2014/main" id="{B39A906D-A99A-E8B1-8C03-8A23288A913F}"/>
              </a:ext>
            </a:extLst>
          </p:cNvPr>
          <p:cNvGrpSpPr/>
          <p:nvPr/>
        </p:nvGrpSpPr>
        <p:grpSpPr>
          <a:xfrm rot="18604799" flipH="1">
            <a:off x="6946040" y="4572859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66" name="Oval 19">
              <a:extLst>
                <a:ext uri="{FF2B5EF4-FFF2-40B4-BE49-F238E27FC236}">
                  <a16:creationId xmlns:a16="http://schemas.microsoft.com/office/drawing/2014/main" id="{7EA1EC10-0105-DCE6-5851-0F19B89C5AE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7" name="Oval 20">
              <a:extLst>
                <a:ext uri="{FF2B5EF4-FFF2-40B4-BE49-F238E27FC236}">
                  <a16:creationId xmlns:a16="http://schemas.microsoft.com/office/drawing/2014/main" id="{C3586F82-F081-4AEB-9F58-44AE33D3B84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8" name="Oval 21">
              <a:extLst>
                <a:ext uri="{FF2B5EF4-FFF2-40B4-BE49-F238E27FC236}">
                  <a16:creationId xmlns:a16="http://schemas.microsoft.com/office/drawing/2014/main" id="{AEB6009F-E32F-C028-FA55-63FCF83ACEA2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2" name="TextBox 39">
            <a:extLst>
              <a:ext uri="{FF2B5EF4-FFF2-40B4-BE49-F238E27FC236}">
                <a16:creationId xmlns:a16="http://schemas.microsoft.com/office/drawing/2014/main" id="{038C02DD-ACBA-89FD-A34D-CE20E577A73F}"/>
              </a:ext>
            </a:extLst>
          </p:cNvPr>
          <p:cNvSpPr txBox="1"/>
          <p:nvPr/>
        </p:nvSpPr>
        <p:spPr>
          <a:xfrm>
            <a:off x="6464970" y="1250602"/>
            <a:ext cx="4236891" cy="107721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 DIAGNÓSTICA / PROCEDIMIENTO CORRECTO – ÁREA ANATÓMICA CORRECTA: 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Ayuda Diagnóstica Correcta (Modalidad – Área Anatómica – Lateralidad). U: Usuario (Historia Clínica – Orden Médica – Condiciones Clínicas – Preparación).</a:t>
            </a:r>
            <a:r>
              <a:rPr lang="es-CO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8A5FA578-28BB-6FA5-FACA-E21F7451D11A}"/>
              </a:ext>
            </a:extLst>
          </p:cNvPr>
          <p:cNvSpPr txBox="1"/>
          <p:nvPr/>
        </p:nvSpPr>
        <p:spPr>
          <a:xfrm>
            <a:off x="538234" y="2253939"/>
            <a:ext cx="3586632" cy="49244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PACIENTE:</a:t>
            </a:r>
            <a:r>
              <a:rPr lang="en-US" altLang="ko-KR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Paciente Correcto (identificación Correcta Paciente – Verificación Cruzada).</a:t>
            </a:r>
            <a:endParaRPr lang="es-CO" sz="1800" b="1" dirty="0">
              <a:solidFill>
                <a:srgbClr val="14787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05159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6">
            <a:extLst>
              <a:ext uri="{FF2B5EF4-FFF2-40B4-BE49-F238E27FC236}">
                <a16:creationId xmlns:a16="http://schemas.microsoft.com/office/drawing/2014/main" id="{08B74294-E8A7-4473-925E-C171BB4CFEA1}"/>
              </a:ext>
            </a:extLst>
          </p:cNvPr>
          <p:cNvGrpSpPr/>
          <p:nvPr/>
        </p:nvGrpSpPr>
        <p:grpSpPr>
          <a:xfrm>
            <a:off x="709528" y="1417480"/>
            <a:ext cx="1574276" cy="2011520"/>
            <a:chOff x="563580" y="742750"/>
            <a:chExt cx="1574276" cy="2011520"/>
          </a:xfrm>
          <a:solidFill>
            <a:srgbClr val="009193"/>
          </a:solidFill>
        </p:grpSpPr>
        <p:sp>
          <p:nvSpPr>
            <p:cNvPr id="10" name="Freeform: Shape 4">
              <a:extLst>
                <a:ext uri="{FF2B5EF4-FFF2-40B4-BE49-F238E27FC236}">
                  <a16:creationId xmlns:a16="http://schemas.microsoft.com/office/drawing/2014/main" id="{079CD4AE-ABF5-1297-82A4-3335DE3DED9D}"/>
                </a:ext>
              </a:extLst>
            </p:cNvPr>
            <p:cNvSpPr/>
            <p:nvPr/>
          </p:nvSpPr>
          <p:spPr>
            <a:xfrm>
              <a:off x="1290016" y="742750"/>
              <a:ext cx="273211" cy="158175"/>
            </a:xfrm>
            <a:custGeom>
              <a:avLst/>
              <a:gdLst>
                <a:gd name="connsiteX0" fmla="*/ 2247 w 273210"/>
                <a:gd name="connsiteY0" fmla="*/ 48890 h 158174"/>
                <a:gd name="connsiteX1" fmla="*/ 36278 w 273210"/>
                <a:gd name="connsiteY1" fmla="*/ 11504 h 158174"/>
                <a:gd name="connsiteX2" fmla="*/ 192536 w 273210"/>
                <a:gd name="connsiteY2" fmla="*/ 2876 h 158174"/>
                <a:gd name="connsiteX3" fmla="*/ 228005 w 273210"/>
                <a:gd name="connsiteY3" fmla="*/ 0 h 158174"/>
                <a:gd name="connsiteX4" fmla="*/ 263475 w 273210"/>
                <a:gd name="connsiteY4" fmla="*/ 0 h 158174"/>
                <a:gd name="connsiteX5" fmla="*/ 272102 w 273210"/>
                <a:gd name="connsiteY5" fmla="*/ 23966 h 158174"/>
                <a:gd name="connsiteX6" fmla="*/ 277854 w 273210"/>
                <a:gd name="connsiteY6" fmla="*/ 120309 h 158174"/>
                <a:gd name="connsiteX7" fmla="*/ 257723 w 273210"/>
                <a:gd name="connsiteY7" fmla="*/ 142836 h 158174"/>
                <a:gd name="connsiteX8" fmla="*/ 161380 w 273210"/>
                <a:gd name="connsiteY8" fmla="*/ 149068 h 158174"/>
                <a:gd name="connsiteX9" fmla="*/ 123514 w 273210"/>
                <a:gd name="connsiteY9" fmla="*/ 156257 h 158174"/>
                <a:gd name="connsiteX10" fmla="*/ 37237 w 273210"/>
                <a:gd name="connsiteY10" fmla="*/ 160571 h 158174"/>
                <a:gd name="connsiteX11" fmla="*/ 809 w 273210"/>
                <a:gd name="connsiteY11" fmla="*/ 123184 h 158174"/>
                <a:gd name="connsiteX12" fmla="*/ 809 w 273210"/>
                <a:gd name="connsiteY12" fmla="*/ 92987 h 158174"/>
                <a:gd name="connsiteX13" fmla="*/ 2247 w 273210"/>
                <a:gd name="connsiteY13" fmla="*/ 48890 h 15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210" h="158174">
                  <a:moveTo>
                    <a:pt x="2247" y="48890"/>
                  </a:moveTo>
                  <a:cubicBezTo>
                    <a:pt x="330" y="15338"/>
                    <a:pt x="2726" y="12942"/>
                    <a:pt x="36278" y="11504"/>
                  </a:cubicBezTo>
                  <a:cubicBezTo>
                    <a:pt x="88524" y="8628"/>
                    <a:pt x="140290" y="5752"/>
                    <a:pt x="192536" y="2876"/>
                  </a:cubicBezTo>
                  <a:cubicBezTo>
                    <a:pt x="204039" y="-959"/>
                    <a:pt x="216501" y="4314"/>
                    <a:pt x="228005" y="0"/>
                  </a:cubicBezTo>
                  <a:cubicBezTo>
                    <a:pt x="239988" y="0"/>
                    <a:pt x="251492" y="0"/>
                    <a:pt x="263475" y="0"/>
                  </a:cubicBezTo>
                  <a:cubicBezTo>
                    <a:pt x="268747" y="7190"/>
                    <a:pt x="271623" y="14859"/>
                    <a:pt x="272102" y="23966"/>
                  </a:cubicBezTo>
                  <a:cubicBezTo>
                    <a:pt x="273540" y="56080"/>
                    <a:pt x="275457" y="88194"/>
                    <a:pt x="277854" y="120309"/>
                  </a:cubicBezTo>
                  <a:cubicBezTo>
                    <a:pt x="278813" y="135167"/>
                    <a:pt x="272102" y="141878"/>
                    <a:pt x="257723" y="142836"/>
                  </a:cubicBezTo>
                  <a:cubicBezTo>
                    <a:pt x="225609" y="144754"/>
                    <a:pt x="193494" y="147150"/>
                    <a:pt x="161380" y="149068"/>
                  </a:cubicBezTo>
                  <a:cubicBezTo>
                    <a:pt x="149876" y="156737"/>
                    <a:pt x="136456" y="155299"/>
                    <a:pt x="123514" y="156257"/>
                  </a:cubicBezTo>
                  <a:cubicBezTo>
                    <a:pt x="94755" y="158175"/>
                    <a:pt x="65996" y="160092"/>
                    <a:pt x="37237" y="160571"/>
                  </a:cubicBezTo>
                  <a:cubicBezTo>
                    <a:pt x="8957" y="161530"/>
                    <a:pt x="809" y="151943"/>
                    <a:pt x="809" y="123184"/>
                  </a:cubicBezTo>
                  <a:cubicBezTo>
                    <a:pt x="809" y="113119"/>
                    <a:pt x="809" y="103053"/>
                    <a:pt x="809" y="92987"/>
                  </a:cubicBezTo>
                  <a:cubicBezTo>
                    <a:pt x="-629" y="78608"/>
                    <a:pt x="-150" y="63749"/>
                    <a:pt x="2247" y="4889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eeform: Shape 5">
              <a:extLst>
                <a:ext uri="{FF2B5EF4-FFF2-40B4-BE49-F238E27FC236}">
                  <a16:creationId xmlns:a16="http://schemas.microsoft.com/office/drawing/2014/main" id="{39A175F4-4AE5-6C7D-52D0-4ABA97E41792}"/>
                </a:ext>
              </a:extLst>
            </p:cNvPr>
            <p:cNvSpPr/>
            <p:nvPr/>
          </p:nvSpPr>
          <p:spPr>
            <a:xfrm>
              <a:off x="1482551" y="742750"/>
              <a:ext cx="33552" cy="4793"/>
            </a:xfrm>
            <a:custGeom>
              <a:avLst/>
              <a:gdLst>
                <a:gd name="connsiteX0" fmla="*/ 35469 w 33552"/>
                <a:gd name="connsiteY0" fmla="*/ 0 h 0"/>
                <a:gd name="connsiteX1" fmla="*/ 0 w 33552"/>
                <a:gd name="connsiteY1" fmla="*/ 2876 h 0"/>
                <a:gd name="connsiteX2" fmla="*/ 479 w 33552"/>
                <a:gd name="connsiteY2" fmla="*/ 0 h 0"/>
                <a:gd name="connsiteX3" fmla="*/ 35469 w 33552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2">
                  <a:moveTo>
                    <a:pt x="35469" y="0"/>
                  </a:moveTo>
                  <a:cubicBezTo>
                    <a:pt x="23966" y="5752"/>
                    <a:pt x="11983" y="3835"/>
                    <a:pt x="0" y="2876"/>
                  </a:cubicBezTo>
                  <a:cubicBezTo>
                    <a:pt x="479" y="1917"/>
                    <a:pt x="479" y="959"/>
                    <a:pt x="479" y="0"/>
                  </a:cubicBezTo>
                  <a:cubicBezTo>
                    <a:pt x="11983" y="0"/>
                    <a:pt x="23966" y="0"/>
                    <a:pt x="35469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8430D815-22C7-2D7A-FF5C-276AF1A6848B}"/>
                </a:ext>
              </a:extLst>
            </p:cNvPr>
            <p:cNvSpPr/>
            <p:nvPr/>
          </p:nvSpPr>
          <p:spPr>
            <a:xfrm>
              <a:off x="563580" y="1720916"/>
              <a:ext cx="1574276" cy="1033354"/>
            </a:xfrm>
            <a:custGeom>
              <a:avLst/>
              <a:gdLst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929681 w 1574276"/>
                <a:gd name="connsiteY7" fmla="*/ 1049442 h 1049442"/>
                <a:gd name="connsiteX8" fmla="*/ 811682 w 1574276"/>
                <a:gd name="connsiteY8" fmla="*/ 1049442 h 1049442"/>
                <a:gd name="connsiteX9" fmla="*/ 809218 w 1574276"/>
                <a:gd name="connsiteY9" fmla="*/ 1034491 h 1049442"/>
                <a:gd name="connsiteX10" fmla="*/ 804894 w 1574276"/>
                <a:gd name="connsiteY10" fmla="*/ 1027296 h 1049442"/>
                <a:gd name="connsiteX11" fmla="*/ 13542 w 1574276"/>
                <a:gd name="connsiteY11" fmla="*/ 491899 h 1049442"/>
                <a:gd name="connsiteX12" fmla="*/ 31756 w 1574276"/>
                <a:gd name="connsiteY12" fmla="*/ 153501 h 1049442"/>
                <a:gd name="connsiteX13" fmla="*/ 73936 w 1574276"/>
                <a:gd name="connsiteY13" fmla="*/ 95983 h 1049442"/>
                <a:gd name="connsiteX14" fmla="*/ 151585 w 1574276"/>
                <a:gd name="connsiteY14" fmla="*/ 127139 h 1049442"/>
                <a:gd name="connsiteX15" fmla="*/ 151585 w 1574276"/>
                <a:gd name="connsiteY15" fmla="*/ 173633 h 1049442"/>
                <a:gd name="connsiteX16" fmla="*/ 124264 w 1574276"/>
                <a:gd name="connsiteY16" fmla="*/ 281479 h 1049442"/>
                <a:gd name="connsiteX17" fmla="*/ 238342 w 1574276"/>
                <a:gd name="connsiteY17" fmla="*/ 713343 h 1049442"/>
                <a:gd name="connsiteX18" fmla="*/ 612209 w 1574276"/>
                <a:gd name="connsiteY18" fmla="*/ 918970 h 1049442"/>
                <a:gd name="connsiteX19" fmla="*/ 1174927 w 1574276"/>
                <a:gd name="connsiteY19" fmla="*/ 839404 h 1049442"/>
                <a:gd name="connsiteX20" fmla="*/ 1440468 w 1574276"/>
                <a:gd name="connsiteY20" fmla="*/ 476561 h 1049442"/>
                <a:gd name="connsiteX21" fmla="*/ 1385826 w 1574276"/>
                <a:gd name="connsiteY21" fmla="*/ 113718 h 1049442"/>
                <a:gd name="connsiteX22" fmla="*/ 1371926 w 1574276"/>
                <a:gd name="connsiteY22" fmla="*/ 89273 h 1049442"/>
                <a:gd name="connsiteX23" fmla="*/ 1372405 w 1574276"/>
                <a:gd name="connsiteY23" fmla="*/ 35589 h 1049442"/>
                <a:gd name="connsiteX24" fmla="*/ 1403561 w 1574276"/>
                <a:gd name="connsiteY24" fmla="*/ 5392 h 1049442"/>
                <a:gd name="connsiteX25" fmla="*/ 1425250 w 1574276"/>
                <a:gd name="connsiteY25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811682 w 1574276"/>
                <a:gd name="connsiteY7" fmla="*/ 1049442 h 1049442"/>
                <a:gd name="connsiteX8" fmla="*/ 809218 w 1574276"/>
                <a:gd name="connsiteY8" fmla="*/ 1034491 h 1049442"/>
                <a:gd name="connsiteX9" fmla="*/ 804894 w 1574276"/>
                <a:gd name="connsiteY9" fmla="*/ 1027296 h 1049442"/>
                <a:gd name="connsiteX10" fmla="*/ 13542 w 1574276"/>
                <a:gd name="connsiteY10" fmla="*/ 491899 h 1049442"/>
                <a:gd name="connsiteX11" fmla="*/ 31756 w 1574276"/>
                <a:gd name="connsiteY11" fmla="*/ 153501 h 1049442"/>
                <a:gd name="connsiteX12" fmla="*/ 73936 w 1574276"/>
                <a:gd name="connsiteY12" fmla="*/ 95983 h 1049442"/>
                <a:gd name="connsiteX13" fmla="*/ 151585 w 1574276"/>
                <a:gd name="connsiteY13" fmla="*/ 127139 h 1049442"/>
                <a:gd name="connsiteX14" fmla="*/ 151585 w 1574276"/>
                <a:gd name="connsiteY14" fmla="*/ 173633 h 1049442"/>
                <a:gd name="connsiteX15" fmla="*/ 124264 w 1574276"/>
                <a:gd name="connsiteY15" fmla="*/ 281479 h 1049442"/>
                <a:gd name="connsiteX16" fmla="*/ 238342 w 1574276"/>
                <a:gd name="connsiteY16" fmla="*/ 713343 h 1049442"/>
                <a:gd name="connsiteX17" fmla="*/ 612209 w 1574276"/>
                <a:gd name="connsiteY17" fmla="*/ 918970 h 1049442"/>
                <a:gd name="connsiteX18" fmla="*/ 1174927 w 1574276"/>
                <a:gd name="connsiteY18" fmla="*/ 839404 h 1049442"/>
                <a:gd name="connsiteX19" fmla="*/ 1440468 w 1574276"/>
                <a:gd name="connsiteY19" fmla="*/ 476561 h 1049442"/>
                <a:gd name="connsiteX20" fmla="*/ 1385826 w 1574276"/>
                <a:gd name="connsiteY20" fmla="*/ 113718 h 1049442"/>
                <a:gd name="connsiteX21" fmla="*/ 1371926 w 1574276"/>
                <a:gd name="connsiteY21" fmla="*/ 89273 h 1049442"/>
                <a:gd name="connsiteX22" fmla="*/ 1372405 w 1574276"/>
                <a:gd name="connsiteY22" fmla="*/ 35589 h 1049442"/>
                <a:gd name="connsiteX23" fmla="*/ 1403561 w 1574276"/>
                <a:gd name="connsiteY23" fmla="*/ 5392 h 1049442"/>
                <a:gd name="connsiteX24" fmla="*/ 1425250 w 1574276"/>
                <a:gd name="connsiteY24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811682 w 1574276"/>
                <a:gd name="connsiteY6" fmla="*/ 1049442 h 1049442"/>
                <a:gd name="connsiteX7" fmla="*/ 809218 w 1574276"/>
                <a:gd name="connsiteY7" fmla="*/ 1034491 h 1049442"/>
                <a:gd name="connsiteX8" fmla="*/ 804894 w 1574276"/>
                <a:gd name="connsiteY8" fmla="*/ 1027296 h 1049442"/>
                <a:gd name="connsiteX9" fmla="*/ 13542 w 1574276"/>
                <a:gd name="connsiteY9" fmla="*/ 491899 h 1049442"/>
                <a:gd name="connsiteX10" fmla="*/ 31756 w 1574276"/>
                <a:gd name="connsiteY10" fmla="*/ 153501 h 1049442"/>
                <a:gd name="connsiteX11" fmla="*/ 73936 w 1574276"/>
                <a:gd name="connsiteY11" fmla="*/ 95983 h 1049442"/>
                <a:gd name="connsiteX12" fmla="*/ 151585 w 1574276"/>
                <a:gd name="connsiteY12" fmla="*/ 127139 h 1049442"/>
                <a:gd name="connsiteX13" fmla="*/ 151585 w 1574276"/>
                <a:gd name="connsiteY13" fmla="*/ 173633 h 1049442"/>
                <a:gd name="connsiteX14" fmla="*/ 124264 w 1574276"/>
                <a:gd name="connsiteY14" fmla="*/ 281479 h 1049442"/>
                <a:gd name="connsiteX15" fmla="*/ 238342 w 1574276"/>
                <a:gd name="connsiteY15" fmla="*/ 713343 h 1049442"/>
                <a:gd name="connsiteX16" fmla="*/ 612209 w 1574276"/>
                <a:gd name="connsiteY16" fmla="*/ 918970 h 1049442"/>
                <a:gd name="connsiteX17" fmla="*/ 1174927 w 1574276"/>
                <a:gd name="connsiteY17" fmla="*/ 839404 h 1049442"/>
                <a:gd name="connsiteX18" fmla="*/ 1440468 w 1574276"/>
                <a:gd name="connsiteY18" fmla="*/ 476561 h 1049442"/>
                <a:gd name="connsiteX19" fmla="*/ 1385826 w 1574276"/>
                <a:gd name="connsiteY19" fmla="*/ 113718 h 1049442"/>
                <a:gd name="connsiteX20" fmla="*/ 1371926 w 1574276"/>
                <a:gd name="connsiteY20" fmla="*/ 89273 h 1049442"/>
                <a:gd name="connsiteX21" fmla="*/ 1372405 w 1574276"/>
                <a:gd name="connsiteY21" fmla="*/ 35589 h 1049442"/>
                <a:gd name="connsiteX22" fmla="*/ 1403561 w 1574276"/>
                <a:gd name="connsiteY22" fmla="*/ 5392 h 1049442"/>
                <a:gd name="connsiteX23" fmla="*/ 1425250 w 1574276"/>
                <a:gd name="connsiteY23" fmla="*/ 0 h 1049442"/>
                <a:gd name="connsiteX0" fmla="*/ 1425250 w 1574276"/>
                <a:gd name="connsiteY0" fmla="*/ 0 h 1039056"/>
                <a:gd name="connsiteX1" fmla="*/ 1446220 w 1574276"/>
                <a:gd name="connsiteY1" fmla="*/ 8268 h 1039056"/>
                <a:gd name="connsiteX2" fmla="*/ 1500862 w 1574276"/>
                <a:gd name="connsiteY2" fmla="*/ 77290 h 1039056"/>
                <a:gd name="connsiteX3" fmla="*/ 1505655 w 1574276"/>
                <a:gd name="connsiteY3" fmla="*/ 647198 h 1039056"/>
                <a:gd name="connsiteX4" fmla="*/ 1166299 w 1574276"/>
                <a:gd name="connsiteY4" fmla="*/ 969778 h 1039056"/>
                <a:gd name="connsiteX5" fmla="*/ 929037 w 1574276"/>
                <a:gd name="connsiteY5" fmla="*/ 1021544 h 1039056"/>
                <a:gd name="connsiteX6" fmla="*/ 809218 w 1574276"/>
                <a:gd name="connsiteY6" fmla="*/ 1034491 h 1039056"/>
                <a:gd name="connsiteX7" fmla="*/ 804894 w 1574276"/>
                <a:gd name="connsiteY7" fmla="*/ 1027296 h 1039056"/>
                <a:gd name="connsiteX8" fmla="*/ 13542 w 1574276"/>
                <a:gd name="connsiteY8" fmla="*/ 491899 h 1039056"/>
                <a:gd name="connsiteX9" fmla="*/ 31756 w 1574276"/>
                <a:gd name="connsiteY9" fmla="*/ 153501 h 1039056"/>
                <a:gd name="connsiteX10" fmla="*/ 73936 w 1574276"/>
                <a:gd name="connsiteY10" fmla="*/ 95983 h 1039056"/>
                <a:gd name="connsiteX11" fmla="*/ 151585 w 1574276"/>
                <a:gd name="connsiteY11" fmla="*/ 127139 h 1039056"/>
                <a:gd name="connsiteX12" fmla="*/ 151585 w 1574276"/>
                <a:gd name="connsiteY12" fmla="*/ 173633 h 1039056"/>
                <a:gd name="connsiteX13" fmla="*/ 124264 w 1574276"/>
                <a:gd name="connsiteY13" fmla="*/ 281479 h 1039056"/>
                <a:gd name="connsiteX14" fmla="*/ 238342 w 1574276"/>
                <a:gd name="connsiteY14" fmla="*/ 713343 h 1039056"/>
                <a:gd name="connsiteX15" fmla="*/ 612209 w 1574276"/>
                <a:gd name="connsiteY15" fmla="*/ 918970 h 1039056"/>
                <a:gd name="connsiteX16" fmla="*/ 1174927 w 1574276"/>
                <a:gd name="connsiteY16" fmla="*/ 839404 h 1039056"/>
                <a:gd name="connsiteX17" fmla="*/ 1440468 w 1574276"/>
                <a:gd name="connsiteY17" fmla="*/ 476561 h 1039056"/>
                <a:gd name="connsiteX18" fmla="*/ 1385826 w 1574276"/>
                <a:gd name="connsiteY18" fmla="*/ 113718 h 1039056"/>
                <a:gd name="connsiteX19" fmla="*/ 1371926 w 1574276"/>
                <a:gd name="connsiteY19" fmla="*/ 89273 h 1039056"/>
                <a:gd name="connsiteX20" fmla="*/ 1372405 w 1574276"/>
                <a:gd name="connsiteY20" fmla="*/ 35589 h 1039056"/>
                <a:gd name="connsiteX21" fmla="*/ 1403561 w 1574276"/>
                <a:gd name="connsiteY21" fmla="*/ 5392 h 1039056"/>
                <a:gd name="connsiteX22" fmla="*/ 1425250 w 1574276"/>
                <a:gd name="connsiteY22" fmla="*/ 0 h 1039056"/>
                <a:gd name="connsiteX0" fmla="*/ 1425250 w 1574276"/>
                <a:gd name="connsiteY0" fmla="*/ 0 h 1043626"/>
                <a:gd name="connsiteX1" fmla="*/ 1446220 w 1574276"/>
                <a:gd name="connsiteY1" fmla="*/ 8268 h 1043626"/>
                <a:gd name="connsiteX2" fmla="*/ 1500862 w 1574276"/>
                <a:gd name="connsiteY2" fmla="*/ 77290 h 1043626"/>
                <a:gd name="connsiteX3" fmla="*/ 1505655 w 1574276"/>
                <a:gd name="connsiteY3" fmla="*/ 647198 h 1043626"/>
                <a:gd name="connsiteX4" fmla="*/ 1166299 w 1574276"/>
                <a:gd name="connsiteY4" fmla="*/ 969778 h 1043626"/>
                <a:gd name="connsiteX5" fmla="*/ 929037 w 1574276"/>
                <a:gd name="connsiteY5" fmla="*/ 1021544 h 1043626"/>
                <a:gd name="connsiteX6" fmla="*/ 809218 w 1574276"/>
                <a:gd name="connsiteY6" fmla="*/ 1034491 h 1043626"/>
                <a:gd name="connsiteX7" fmla="*/ 797750 w 1574276"/>
                <a:gd name="connsiteY7" fmla="*/ 1032059 h 1043626"/>
                <a:gd name="connsiteX8" fmla="*/ 13542 w 1574276"/>
                <a:gd name="connsiteY8" fmla="*/ 491899 h 1043626"/>
                <a:gd name="connsiteX9" fmla="*/ 31756 w 1574276"/>
                <a:gd name="connsiteY9" fmla="*/ 153501 h 1043626"/>
                <a:gd name="connsiteX10" fmla="*/ 73936 w 1574276"/>
                <a:gd name="connsiteY10" fmla="*/ 95983 h 1043626"/>
                <a:gd name="connsiteX11" fmla="*/ 151585 w 1574276"/>
                <a:gd name="connsiteY11" fmla="*/ 127139 h 1043626"/>
                <a:gd name="connsiteX12" fmla="*/ 151585 w 1574276"/>
                <a:gd name="connsiteY12" fmla="*/ 173633 h 1043626"/>
                <a:gd name="connsiteX13" fmla="*/ 124264 w 1574276"/>
                <a:gd name="connsiteY13" fmla="*/ 281479 h 1043626"/>
                <a:gd name="connsiteX14" fmla="*/ 238342 w 1574276"/>
                <a:gd name="connsiteY14" fmla="*/ 713343 h 1043626"/>
                <a:gd name="connsiteX15" fmla="*/ 612209 w 1574276"/>
                <a:gd name="connsiteY15" fmla="*/ 918970 h 1043626"/>
                <a:gd name="connsiteX16" fmla="*/ 1174927 w 1574276"/>
                <a:gd name="connsiteY16" fmla="*/ 839404 h 1043626"/>
                <a:gd name="connsiteX17" fmla="*/ 1440468 w 1574276"/>
                <a:gd name="connsiteY17" fmla="*/ 476561 h 1043626"/>
                <a:gd name="connsiteX18" fmla="*/ 1385826 w 1574276"/>
                <a:gd name="connsiteY18" fmla="*/ 113718 h 1043626"/>
                <a:gd name="connsiteX19" fmla="*/ 1371926 w 1574276"/>
                <a:gd name="connsiteY19" fmla="*/ 89273 h 1043626"/>
                <a:gd name="connsiteX20" fmla="*/ 1372405 w 1574276"/>
                <a:gd name="connsiteY20" fmla="*/ 35589 h 1043626"/>
                <a:gd name="connsiteX21" fmla="*/ 1403561 w 1574276"/>
                <a:gd name="connsiteY21" fmla="*/ 5392 h 1043626"/>
                <a:gd name="connsiteX22" fmla="*/ 1425250 w 1574276"/>
                <a:gd name="connsiteY22" fmla="*/ 0 h 1043626"/>
                <a:gd name="connsiteX0" fmla="*/ 1425250 w 1574276"/>
                <a:gd name="connsiteY0" fmla="*/ 0 h 1070884"/>
                <a:gd name="connsiteX1" fmla="*/ 1446220 w 1574276"/>
                <a:gd name="connsiteY1" fmla="*/ 8268 h 1070884"/>
                <a:gd name="connsiteX2" fmla="*/ 1500862 w 1574276"/>
                <a:gd name="connsiteY2" fmla="*/ 77290 h 1070884"/>
                <a:gd name="connsiteX3" fmla="*/ 1505655 w 1574276"/>
                <a:gd name="connsiteY3" fmla="*/ 647198 h 1070884"/>
                <a:gd name="connsiteX4" fmla="*/ 1166299 w 1574276"/>
                <a:gd name="connsiteY4" fmla="*/ 969778 h 1070884"/>
                <a:gd name="connsiteX5" fmla="*/ 929037 w 1574276"/>
                <a:gd name="connsiteY5" fmla="*/ 1021544 h 1070884"/>
                <a:gd name="connsiteX6" fmla="*/ 797750 w 1574276"/>
                <a:gd name="connsiteY6" fmla="*/ 1032059 h 1070884"/>
                <a:gd name="connsiteX7" fmla="*/ 13542 w 1574276"/>
                <a:gd name="connsiteY7" fmla="*/ 491899 h 1070884"/>
                <a:gd name="connsiteX8" fmla="*/ 31756 w 1574276"/>
                <a:gd name="connsiteY8" fmla="*/ 153501 h 1070884"/>
                <a:gd name="connsiteX9" fmla="*/ 73936 w 1574276"/>
                <a:gd name="connsiteY9" fmla="*/ 95983 h 1070884"/>
                <a:gd name="connsiteX10" fmla="*/ 151585 w 1574276"/>
                <a:gd name="connsiteY10" fmla="*/ 127139 h 1070884"/>
                <a:gd name="connsiteX11" fmla="*/ 151585 w 1574276"/>
                <a:gd name="connsiteY11" fmla="*/ 173633 h 1070884"/>
                <a:gd name="connsiteX12" fmla="*/ 124264 w 1574276"/>
                <a:gd name="connsiteY12" fmla="*/ 281479 h 1070884"/>
                <a:gd name="connsiteX13" fmla="*/ 238342 w 1574276"/>
                <a:gd name="connsiteY13" fmla="*/ 713343 h 1070884"/>
                <a:gd name="connsiteX14" fmla="*/ 612209 w 1574276"/>
                <a:gd name="connsiteY14" fmla="*/ 918970 h 1070884"/>
                <a:gd name="connsiteX15" fmla="*/ 1174927 w 1574276"/>
                <a:gd name="connsiteY15" fmla="*/ 839404 h 1070884"/>
                <a:gd name="connsiteX16" fmla="*/ 1440468 w 1574276"/>
                <a:gd name="connsiteY16" fmla="*/ 476561 h 1070884"/>
                <a:gd name="connsiteX17" fmla="*/ 1385826 w 1574276"/>
                <a:gd name="connsiteY17" fmla="*/ 113718 h 1070884"/>
                <a:gd name="connsiteX18" fmla="*/ 1371926 w 1574276"/>
                <a:gd name="connsiteY18" fmla="*/ 89273 h 1070884"/>
                <a:gd name="connsiteX19" fmla="*/ 1372405 w 1574276"/>
                <a:gd name="connsiteY19" fmla="*/ 35589 h 1070884"/>
                <a:gd name="connsiteX20" fmla="*/ 1403561 w 1574276"/>
                <a:gd name="connsiteY20" fmla="*/ 5392 h 1070884"/>
                <a:gd name="connsiteX21" fmla="*/ 1425250 w 1574276"/>
                <a:gd name="connsiteY21" fmla="*/ 0 h 1070884"/>
                <a:gd name="connsiteX0" fmla="*/ 1425250 w 1574276"/>
                <a:gd name="connsiteY0" fmla="*/ 0 h 1039446"/>
                <a:gd name="connsiteX1" fmla="*/ 1446220 w 1574276"/>
                <a:gd name="connsiteY1" fmla="*/ 8268 h 1039446"/>
                <a:gd name="connsiteX2" fmla="*/ 1500862 w 1574276"/>
                <a:gd name="connsiteY2" fmla="*/ 77290 h 1039446"/>
                <a:gd name="connsiteX3" fmla="*/ 1505655 w 1574276"/>
                <a:gd name="connsiteY3" fmla="*/ 647198 h 1039446"/>
                <a:gd name="connsiteX4" fmla="*/ 1166299 w 1574276"/>
                <a:gd name="connsiteY4" fmla="*/ 969778 h 1039446"/>
                <a:gd name="connsiteX5" fmla="*/ 929037 w 1574276"/>
                <a:gd name="connsiteY5" fmla="*/ 1021544 h 1039446"/>
                <a:gd name="connsiteX6" fmla="*/ 797750 w 1574276"/>
                <a:gd name="connsiteY6" fmla="*/ 1032059 h 1039446"/>
                <a:gd name="connsiteX7" fmla="*/ 13542 w 1574276"/>
                <a:gd name="connsiteY7" fmla="*/ 491899 h 1039446"/>
                <a:gd name="connsiteX8" fmla="*/ 31756 w 1574276"/>
                <a:gd name="connsiteY8" fmla="*/ 153501 h 1039446"/>
                <a:gd name="connsiteX9" fmla="*/ 73936 w 1574276"/>
                <a:gd name="connsiteY9" fmla="*/ 95983 h 1039446"/>
                <a:gd name="connsiteX10" fmla="*/ 151585 w 1574276"/>
                <a:gd name="connsiteY10" fmla="*/ 127139 h 1039446"/>
                <a:gd name="connsiteX11" fmla="*/ 151585 w 1574276"/>
                <a:gd name="connsiteY11" fmla="*/ 173633 h 1039446"/>
                <a:gd name="connsiteX12" fmla="*/ 124264 w 1574276"/>
                <a:gd name="connsiteY12" fmla="*/ 281479 h 1039446"/>
                <a:gd name="connsiteX13" fmla="*/ 238342 w 1574276"/>
                <a:gd name="connsiteY13" fmla="*/ 713343 h 1039446"/>
                <a:gd name="connsiteX14" fmla="*/ 612209 w 1574276"/>
                <a:gd name="connsiteY14" fmla="*/ 918970 h 1039446"/>
                <a:gd name="connsiteX15" fmla="*/ 1174927 w 1574276"/>
                <a:gd name="connsiteY15" fmla="*/ 839404 h 1039446"/>
                <a:gd name="connsiteX16" fmla="*/ 1440468 w 1574276"/>
                <a:gd name="connsiteY16" fmla="*/ 476561 h 1039446"/>
                <a:gd name="connsiteX17" fmla="*/ 1385826 w 1574276"/>
                <a:gd name="connsiteY17" fmla="*/ 113718 h 1039446"/>
                <a:gd name="connsiteX18" fmla="*/ 1371926 w 1574276"/>
                <a:gd name="connsiteY18" fmla="*/ 89273 h 1039446"/>
                <a:gd name="connsiteX19" fmla="*/ 1372405 w 1574276"/>
                <a:gd name="connsiteY19" fmla="*/ 35589 h 1039446"/>
                <a:gd name="connsiteX20" fmla="*/ 1403561 w 1574276"/>
                <a:gd name="connsiteY20" fmla="*/ 5392 h 1039446"/>
                <a:gd name="connsiteX21" fmla="*/ 1425250 w 1574276"/>
                <a:gd name="connsiteY21" fmla="*/ 0 h 1039446"/>
                <a:gd name="connsiteX0" fmla="*/ 1425250 w 1574276"/>
                <a:gd name="connsiteY0" fmla="*/ 0 h 1032286"/>
                <a:gd name="connsiteX1" fmla="*/ 1446220 w 1574276"/>
                <a:gd name="connsiteY1" fmla="*/ 8268 h 1032286"/>
                <a:gd name="connsiteX2" fmla="*/ 1500862 w 1574276"/>
                <a:gd name="connsiteY2" fmla="*/ 77290 h 1032286"/>
                <a:gd name="connsiteX3" fmla="*/ 1505655 w 1574276"/>
                <a:gd name="connsiteY3" fmla="*/ 647198 h 1032286"/>
                <a:gd name="connsiteX4" fmla="*/ 1166299 w 1574276"/>
                <a:gd name="connsiteY4" fmla="*/ 969778 h 1032286"/>
                <a:gd name="connsiteX5" fmla="*/ 929037 w 1574276"/>
                <a:gd name="connsiteY5" fmla="*/ 1021544 h 1032286"/>
                <a:gd name="connsiteX6" fmla="*/ 797750 w 1574276"/>
                <a:gd name="connsiteY6" fmla="*/ 1032059 h 1032286"/>
                <a:gd name="connsiteX7" fmla="*/ 13542 w 1574276"/>
                <a:gd name="connsiteY7" fmla="*/ 491899 h 1032286"/>
                <a:gd name="connsiteX8" fmla="*/ 31756 w 1574276"/>
                <a:gd name="connsiteY8" fmla="*/ 153501 h 1032286"/>
                <a:gd name="connsiteX9" fmla="*/ 73936 w 1574276"/>
                <a:gd name="connsiteY9" fmla="*/ 95983 h 1032286"/>
                <a:gd name="connsiteX10" fmla="*/ 151585 w 1574276"/>
                <a:gd name="connsiteY10" fmla="*/ 127139 h 1032286"/>
                <a:gd name="connsiteX11" fmla="*/ 151585 w 1574276"/>
                <a:gd name="connsiteY11" fmla="*/ 173633 h 1032286"/>
                <a:gd name="connsiteX12" fmla="*/ 124264 w 1574276"/>
                <a:gd name="connsiteY12" fmla="*/ 281479 h 1032286"/>
                <a:gd name="connsiteX13" fmla="*/ 238342 w 1574276"/>
                <a:gd name="connsiteY13" fmla="*/ 713343 h 1032286"/>
                <a:gd name="connsiteX14" fmla="*/ 612209 w 1574276"/>
                <a:gd name="connsiteY14" fmla="*/ 918970 h 1032286"/>
                <a:gd name="connsiteX15" fmla="*/ 1174927 w 1574276"/>
                <a:gd name="connsiteY15" fmla="*/ 839404 h 1032286"/>
                <a:gd name="connsiteX16" fmla="*/ 1440468 w 1574276"/>
                <a:gd name="connsiteY16" fmla="*/ 476561 h 1032286"/>
                <a:gd name="connsiteX17" fmla="*/ 1385826 w 1574276"/>
                <a:gd name="connsiteY17" fmla="*/ 113718 h 1032286"/>
                <a:gd name="connsiteX18" fmla="*/ 1371926 w 1574276"/>
                <a:gd name="connsiteY18" fmla="*/ 89273 h 1032286"/>
                <a:gd name="connsiteX19" fmla="*/ 1372405 w 1574276"/>
                <a:gd name="connsiteY19" fmla="*/ 35589 h 1032286"/>
                <a:gd name="connsiteX20" fmla="*/ 1403561 w 1574276"/>
                <a:gd name="connsiteY20" fmla="*/ 5392 h 1032286"/>
                <a:gd name="connsiteX21" fmla="*/ 1425250 w 1574276"/>
                <a:gd name="connsiteY21" fmla="*/ 0 h 1032286"/>
                <a:gd name="connsiteX0" fmla="*/ 1425250 w 1574276"/>
                <a:gd name="connsiteY0" fmla="*/ 0 h 1032456"/>
                <a:gd name="connsiteX1" fmla="*/ 1446220 w 1574276"/>
                <a:gd name="connsiteY1" fmla="*/ 8268 h 1032456"/>
                <a:gd name="connsiteX2" fmla="*/ 1500862 w 1574276"/>
                <a:gd name="connsiteY2" fmla="*/ 77290 h 1032456"/>
                <a:gd name="connsiteX3" fmla="*/ 1505655 w 1574276"/>
                <a:gd name="connsiteY3" fmla="*/ 647198 h 1032456"/>
                <a:gd name="connsiteX4" fmla="*/ 1166299 w 1574276"/>
                <a:gd name="connsiteY4" fmla="*/ 969778 h 1032456"/>
                <a:gd name="connsiteX5" fmla="*/ 929037 w 1574276"/>
                <a:gd name="connsiteY5" fmla="*/ 1021544 h 1032456"/>
                <a:gd name="connsiteX6" fmla="*/ 797750 w 1574276"/>
                <a:gd name="connsiteY6" fmla="*/ 1032059 h 1032456"/>
                <a:gd name="connsiteX7" fmla="*/ 13542 w 1574276"/>
                <a:gd name="connsiteY7" fmla="*/ 491899 h 1032456"/>
                <a:gd name="connsiteX8" fmla="*/ 31756 w 1574276"/>
                <a:gd name="connsiteY8" fmla="*/ 153501 h 1032456"/>
                <a:gd name="connsiteX9" fmla="*/ 73936 w 1574276"/>
                <a:gd name="connsiteY9" fmla="*/ 95983 h 1032456"/>
                <a:gd name="connsiteX10" fmla="*/ 151585 w 1574276"/>
                <a:gd name="connsiteY10" fmla="*/ 127139 h 1032456"/>
                <a:gd name="connsiteX11" fmla="*/ 151585 w 1574276"/>
                <a:gd name="connsiteY11" fmla="*/ 173633 h 1032456"/>
                <a:gd name="connsiteX12" fmla="*/ 124264 w 1574276"/>
                <a:gd name="connsiteY12" fmla="*/ 281479 h 1032456"/>
                <a:gd name="connsiteX13" fmla="*/ 238342 w 1574276"/>
                <a:gd name="connsiteY13" fmla="*/ 713343 h 1032456"/>
                <a:gd name="connsiteX14" fmla="*/ 612209 w 1574276"/>
                <a:gd name="connsiteY14" fmla="*/ 918970 h 1032456"/>
                <a:gd name="connsiteX15" fmla="*/ 1174927 w 1574276"/>
                <a:gd name="connsiteY15" fmla="*/ 839404 h 1032456"/>
                <a:gd name="connsiteX16" fmla="*/ 1440468 w 1574276"/>
                <a:gd name="connsiteY16" fmla="*/ 476561 h 1032456"/>
                <a:gd name="connsiteX17" fmla="*/ 1385826 w 1574276"/>
                <a:gd name="connsiteY17" fmla="*/ 113718 h 1032456"/>
                <a:gd name="connsiteX18" fmla="*/ 1371926 w 1574276"/>
                <a:gd name="connsiteY18" fmla="*/ 89273 h 1032456"/>
                <a:gd name="connsiteX19" fmla="*/ 1372405 w 1574276"/>
                <a:gd name="connsiteY19" fmla="*/ 35589 h 1032456"/>
                <a:gd name="connsiteX20" fmla="*/ 1403561 w 1574276"/>
                <a:gd name="connsiteY20" fmla="*/ 5392 h 1032456"/>
                <a:gd name="connsiteX21" fmla="*/ 1425250 w 1574276"/>
                <a:gd name="connsiteY21" fmla="*/ 0 h 1032456"/>
                <a:gd name="connsiteX0" fmla="*/ 1425250 w 1574276"/>
                <a:gd name="connsiteY0" fmla="*/ 0 h 1032095"/>
                <a:gd name="connsiteX1" fmla="*/ 1446220 w 1574276"/>
                <a:gd name="connsiteY1" fmla="*/ 8268 h 1032095"/>
                <a:gd name="connsiteX2" fmla="*/ 1500862 w 1574276"/>
                <a:gd name="connsiteY2" fmla="*/ 77290 h 1032095"/>
                <a:gd name="connsiteX3" fmla="*/ 1505655 w 1574276"/>
                <a:gd name="connsiteY3" fmla="*/ 647198 h 1032095"/>
                <a:gd name="connsiteX4" fmla="*/ 1166299 w 1574276"/>
                <a:gd name="connsiteY4" fmla="*/ 969778 h 1032095"/>
                <a:gd name="connsiteX5" fmla="*/ 929037 w 1574276"/>
                <a:gd name="connsiteY5" fmla="*/ 1021544 h 1032095"/>
                <a:gd name="connsiteX6" fmla="*/ 797750 w 1574276"/>
                <a:gd name="connsiteY6" fmla="*/ 1032059 h 1032095"/>
                <a:gd name="connsiteX7" fmla="*/ 13542 w 1574276"/>
                <a:gd name="connsiteY7" fmla="*/ 491899 h 1032095"/>
                <a:gd name="connsiteX8" fmla="*/ 31756 w 1574276"/>
                <a:gd name="connsiteY8" fmla="*/ 153501 h 1032095"/>
                <a:gd name="connsiteX9" fmla="*/ 73936 w 1574276"/>
                <a:gd name="connsiteY9" fmla="*/ 95983 h 1032095"/>
                <a:gd name="connsiteX10" fmla="*/ 151585 w 1574276"/>
                <a:gd name="connsiteY10" fmla="*/ 127139 h 1032095"/>
                <a:gd name="connsiteX11" fmla="*/ 151585 w 1574276"/>
                <a:gd name="connsiteY11" fmla="*/ 173633 h 1032095"/>
                <a:gd name="connsiteX12" fmla="*/ 124264 w 1574276"/>
                <a:gd name="connsiteY12" fmla="*/ 281479 h 1032095"/>
                <a:gd name="connsiteX13" fmla="*/ 238342 w 1574276"/>
                <a:gd name="connsiteY13" fmla="*/ 713343 h 1032095"/>
                <a:gd name="connsiteX14" fmla="*/ 612209 w 1574276"/>
                <a:gd name="connsiteY14" fmla="*/ 918970 h 1032095"/>
                <a:gd name="connsiteX15" fmla="*/ 1174927 w 1574276"/>
                <a:gd name="connsiteY15" fmla="*/ 839404 h 1032095"/>
                <a:gd name="connsiteX16" fmla="*/ 1440468 w 1574276"/>
                <a:gd name="connsiteY16" fmla="*/ 476561 h 1032095"/>
                <a:gd name="connsiteX17" fmla="*/ 1385826 w 1574276"/>
                <a:gd name="connsiteY17" fmla="*/ 113718 h 1032095"/>
                <a:gd name="connsiteX18" fmla="*/ 1371926 w 1574276"/>
                <a:gd name="connsiteY18" fmla="*/ 89273 h 1032095"/>
                <a:gd name="connsiteX19" fmla="*/ 1372405 w 1574276"/>
                <a:gd name="connsiteY19" fmla="*/ 35589 h 1032095"/>
                <a:gd name="connsiteX20" fmla="*/ 1403561 w 1574276"/>
                <a:gd name="connsiteY20" fmla="*/ 5392 h 1032095"/>
                <a:gd name="connsiteX21" fmla="*/ 1425250 w 1574276"/>
                <a:gd name="connsiteY21" fmla="*/ 0 h 1032095"/>
                <a:gd name="connsiteX0" fmla="*/ 1425250 w 1574276"/>
                <a:gd name="connsiteY0" fmla="*/ 0 h 1034834"/>
                <a:gd name="connsiteX1" fmla="*/ 1446220 w 1574276"/>
                <a:gd name="connsiteY1" fmla="*/ 8268 h 1034834"/>
                <a:gd name="connsiteX2" fmla="*/ 1500862 w 1574276"/>
                <a:gd name="connsiteY2" fmla="*/ 77290 h 1034834"/>
                <a:gd name="connsiteX3" fmla="*/ 1505655 w 1574276"/>
                <a:gd name="connsiteY3" fmla="*/ 647198 h 1034834"/>
                <a:gd name="connsiteX4" fmla="*/ 1166299 w 1574276"/>
                <a:gd name="connsiteY4" fmla="*/ 969778 h 1034834"/>
                <a:gd name="connsiteX5" fmla="*/ 929037 w 1574276"/>
                <a:gd name="connsiteY5" fmla="*/ 1021544 h 1034834"/>
                <a:gd name="connsiteX6" fmla="*/ 797750 w 1574276"/>
                <a:gd name="connsiteY6" fmla="*/ 1032059 h 1034834"/>
                <a:gd name="connsiteX7" fmla="*/ 13542 w 1574276"/>
                <a:gd name="connsiteY7" fmla="*/ 491899 h 1034834"/>
                <a:gd name="connsiteX8" fmla="*/ 31756 w 1574276"/>
                <a:gd name="connsiteY8" fmla="*/ 153501 h 1034834"/>
                <a:gd name="connsiteX9" fmla="*/ 73936 w 1574276"/>
                <a:gd name="connsiteY9" fmla="*/ 95983 h 1034834"/>
                <a:gd name="connsiteX10" fmla="*/ 151585 w 1574276"/>
                <a:gd name="connsiteY10" fmla="*/ 127139 h 1034834"/>
                <a:gd name="connsiteX11" fmla="*/ 151585 w 1574276"/>
                <a:gd name="connsiteY11" fmla="*/ 173633 h 1034834"/>
                <a:gd name="connsiteX12" fmla="*/ 124264 w 1574276"/>
                <a:gd name="connsiteY12" fmla="*/ 281479 h 1034834"/>
                <a:gd name="connsiteX13" fmla="*/ 238342 w 1574276"/>
                <a:gd name="connsiteY13" fmla="*/ 713343 h 1034834"/>
                <a:gd name="connsiteX14" fmla="*/ 612209 w 1574276"/>
                <a:gd name="connsiteY14" fmla="*/ 918970 h 1034834"/>
                <a:gd name="connsiteX15" fmla="*/ 1174927 w 1574276"/>
                <a:gd name="connsiteY15" fmla="*/ 839404 h 1034834"/>
                <a:gd name="connsiteX16" fmla="*/ 1440468 w 1574276"/>
                <a:gd name="connsiteY16" fmla="*/ 476561 h 1034834"/>
                <a:gd name="connsiteX17" fmla="*/ 1385826 w 1574276"/>
                <a:gd name="connsiteY17" fmla="*/ 113718 h 1034834"/>
                <a:gd name="connsiteX18" fmla="*/ 1371926 w 1574276"/>
                <a:gd name="connsiteY18" fmla="*/ 89273 h 1034834"/>
                <a:gd name="connsiteX19" fmla="*/ 1372405 w 1574276"/>
                <a:gd name="connsiteY19" fmla="*/ 35589 h 1034834"/>
                <a:gd name="connsiteX20" fmla="*/ 1403561 w 1574276"/>
                <a:gd name="connsiteY20" fmla="*/ 5392 h 1034834"/>
                <a:gd name="connsiteX21" fmla="*/ 1425250 w 1574276"/>
                <a:gd name="connsiteY21" fmla="*/ 0 h 103483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4276" h="1033354">
                  <a:moveTo>
                    <a:pt x="1425250" y="0"/>
                  </a:moveTo>
                  <a:cubicBezTo>
                    <a:pt x="1432440" y="0"/>
                    <a:pt x="1439510" y="2277"/>
                    <a:pt x="1446220" y="8268"/>
                  </a:cubicBezTo>
                  <a:cubicBezTo>
                    <a:pt x="1476417" y="21689"/>
                    <a:pt x="1487441" y="50927"/>
                    <a:pt x="1500862" y="77290"/>
                  </a:cubicBezTo>
                  <a:cubicBezTo>
                    <a:pt x="1597205" y="266141"/>
                    <a:pt x="1598643" y="456909"/>
                    <a:pt x="1505655" y="647198"/>
                  </a:cubicBezTo>
                  <a:cubicBezTo>
                    <a:pt x="1433279" y="795786"/>
                    <a:pt x="1317284" y="900277"/>
                    <a:pt x="1166299" y="969778"/>
                  </a:cubicBezTo>
                  <a:cubicBezTo>
                    <a:pt x="1080981" y="1003330"/>
                    <a:pt x="999987" y="1013545"/>
                    <a:pt x="929037" y="1021544"/>
                  </a:cubicBezTo>
                  <a:cubicBezTo>
                    <a:pt x="858087" y="1029543"/>
                    <a:pt x="854856" y="1029686"/>
                    <a:pt x="797750" y="1032059"/>
                  </a:cubicBezTo>
                  <a:cubicBezTo>
                    <a:pt x="371206" y="1049784"/>
                    <a:pt x="87357" y="886377"/>
                    <a:pt x="13542" y="491899"/>
                  </a:cubicBezTo>
                  <a:cubicBezTo>
                    <a:pt x="-8027" y="377342"/>
                    <a:pt x="-5151" y="264703"/>
                    <a:pt x="31756" y="153501"/>
                  </a:cubicBezTo>
                  <a:cubicBezTo>
                    <a:pt x="39425" y="130015"/>
                    <a:pt x="47573" y="106049"/>
                    <a:pt x="73936" y="95983"/>
                  </a:cubicBezTo>
                  <a:cubicBezTo>
                    <a:pt x="110843" y="81124"/>
                    <a:pt x="131454" y="89273"/>
                    <a:pt x="151585" y="127139"/>
                  </a:cubicBezTo>
                  <a:cubicBezTo>
                    <a:pt x="158775" y="142477"/>
                    <a:pt x="157337" y="157815"/>
                    <a:pt x="151585" y="173633"/>
                  </a:cubicBezTo>
                  <a:cubicBezTo>
                    <a:pt x="139123" y="208623"/>
                    <a:pt x="128578" y="244092"/>
                    <a:pt x="124264" y="281479"/>
                  </a:cubicBezTo>
                  <a:cubicBezTo>
                    <a:pt x="103654" y="441091"/>
                    <a:pt x="139123" y="586324"/>
                    <a:pt x="238342" y="713343"/>
                  </a:cubicBezTo>
                  <a:cubicBezTo>
                    <a:pt x="332767" y="834611"/>
                    <a:pt x="460745" y="899318"/>
                    <a:pt x="612209" y="918970"/>
                  </a:cubicBezTo>
                  <a:cubicBezTo>
                    <a:pt x="687941" y="928557"/>
                    <a:pt x="1002373" y="925681"/>
                    <a:pt x="1174927" y="839404"/>
                  </a:cubicBezTo>
                  <a:cubicBezTo>
                    <a:pt x="1303863" y="754085"/>
                    <a:pt x="1405478" y="630422"/>
                    <a:pt x="1440468" y="476561"/>
                  </a:cubicBezTo>
                  <a:cubicBezTo>
                    <a:pt x="1469707" y="349062"/>
                    <a:pt x="1451013" y="227316"/>
                    <a:pt x="1385826" y="113718"/>
                  </a:cubicBezTo>
                  <a:cubicBezTo>
                    <a:pt x="1381033" y="105570"/>
                    <a:pt x="1376240" y="97421"/>
                    <a:pt x="1371926" y="89273"/>
                  </a:cubicBezTo>
                  <a:cubicBezTo>
                    <a:pt x="1362819" y="71059"/>
                    <a:pt x="1361860" y="53324"/>
                    <a:pt x="1372405" y="35589"/>
                  </a:cubicBezTo>
                  <a:cubicBezTo>
                    <a:pt x="1381033" y="23606"/>
                    <a:pt x="1389661" y="11623"/>
                    <a:pt x="1403561" y="5392"/>
                  </a:cubicBezTo>
                  <a:cubicBezTo>
                    <a:pt x="1410751" y="2277"/>
                    <a:pt x="1418060" y="0"/>
                    <a:pt x="1425250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reeform: Shape 7">
              <a:extLst>
                <a:ext uri="{FF2B5EF4-FFF2-40B4-BE49-F238E27FC236}">
                  <a16:creationId xmlns:a16="http://schemas.microsoft.com/office/drawing/2014/main" id="{B6927B4C-E741-DA0B-D295-D4130A97CC8E}"/>
                </a:ext>
              </a:extLst>
            </p:cNvPr>
            <p:cNvSpPr/>
            <p:nvPr/>
          </p:nvSpPr>
          <p:spPr>
            <a:xfrm>
              <a:off x="1217010" y="833820"/>
              <a:ext cx="790873" cy="920288"/>
            </a:xfrm>
            <a:custGeom>
              <a:avLst/>
              <a:gdLst>
                <a:gd name="connsiteX0" fmla="*/ 792790 w 790872"/>
                <a:gd name="connsiteY0" fmla="*/ 894885 h 920288"/>
                <a:gd name="connsiteX1" fmla="*/ 722331 w 790872"/>
                <a:gd name="connsiteY1" fmla="*/ 923644 h 920288"/>
                <a:gd name="connsiteX2" fmla="*/ 707951 w 790872"/>
                <a:gd name="connsiteY2" fmla="*/ 904471 h 920288"/>
                <a:gd name="connsiteX3" fmla="*/ 583329 w 790872"/>
                <a:gd name="connsiteY3" fmla="*/ 645161 h 920288"/>
                <a:gd name="connsiteX4" fmla="*/ 425154 w 790872"/>
                <a:gd name="connsiteY4" fmla="*/ 363322 h 920288"/>
                <a:gd name="connsiteX5" fmla="*/ 307721 w 790872"/>
                <a:gd name="connsiteY5" fmla="*/ 220006 h 920288"/>
                <a:gd name="connsiteX6" fmla="*/ 15817 w 790872"/>
                <a:gd name="connsiteY6" fmla="*/ 65187 h 920288"/>
                <a:gd name="connsiteX7" fmla="*/ 0 w 790872"/>
                <a:gd name="connsiteY7" fmla="*/ 58956 h 920288"/>
                <a:gd name="connsiteX8" fmla="*/ 46973 w 790872"/>
                <a:gd name="connsiteY8" fmla="*/ 38345 h 920288"/>
                <a:gd name="connsiteX9" fmla="*/ 70939 w 790872"/>
                <a:gd name="connsiteY9" fmla="*/ 10066 h 920288"/>
                <a:gd name="connsiteX10" fmla="*/ 78129 w 790872"/>
                <a:gd name="connsiteY10" fmla="*/ 0 h 920288"/>
                <a:gd name="connsiteX11" fmla="*/ 79087 w 790872"/>
                <a:gd name="connsiteY11" fmla="*/ 33552 h 920288"/>
                <a:gd name="connsiteX12" fmla="*/ 107846 w 790872"/>
                <a:gd name="connsiteY12" fmla="*/ 63749 h 920288"/>
                <a:gd name="connsiteX13" fmla="*/ 234386 w 790872"/>
                <a:gd name="connsiteY13" fmla="*/ 57039 h 920288"/>
                <a:gd name="connsiteX14" fmla="*/ 249724 w 790872"/>
                <a:gd name="connsiteY14" fmla="*/ 72377 h 920288"/>
                <a:gd name="connsiteX15" fmla="*/ 464458 w 790872"/>
                <a:gd name="connsiteY15" fmla="*/ 278962 h 920288"/>
                <a:gd name="connsiteX16" fmla="*/ 621674 w 790872"/>
                <a:gd name="connsiteY16" fmla="*/ 544504 h 920288"/>
                <a:gd name="connsiteX17" fmla="*/ 784162 w 790872"/>
                <a:gd name="connsiteY17" fmla="*/ 869481 h 920288"/>
                <a:gd name="connsiteX18" fmla="*/ 792790 w 790872"/>
                <a:gd name="connsiteY18" fmla="*/ 894885 h 9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872" h="920288">
                  <a:moveTo>
                    <a:pt x="792790" y="894885"/>
                  </a:moveTo>
                  <a:cubicBezTo>
                    <a:pt x="760676" y="883860"/>
                    <a:pt x="739586" y="898240"/>
                    <a:pt x="722331" y="923644"/>
                  </a:cubicBezTo>
                  <a:cubicBezTo>
                    <a:pt x="713224" y="920768"/>
                    <a:pt x="711306" y="911661"/>
                    <a:pt x="707951" y="904471"/>
                  </a:cubicBezTo>
                  <a:cubicBezTo>
                    <a:pt x="668647" y="816756"/>
                    <a:pt x="626946" y="730479"/>
                    <a:pt x="583329" y="645161"/>
                  </a:cubicBezTo>
                  <a:cubicBezTo>
                    <a:pt x="533959" y="549297"/>
                    <a:pt x="485548" y="452954"/>
                    <a:pt x="425154" y="363322"/>
                  </a:cubicBezTo>
                  <a:cubicBezTo>
                    <a:pt x="390164" y="312035"/>
                    <a:pt x="352777" y="262666"/>
                    <a:pt x="307721" y="220006"/>
                  </a:cubicBezTo>
                  <a:cubicBezTo>
                    <a:pt x="224800" y="141398"/>
                    <a:pt x="130374" y="84360"/>
                    <a:pt x="15817" y="65187"/>
                  </a:cubicBezTo>
                  <a:cubicBezTo>
                    <a:pt x="10066" y="64228"/>
                    <a:pt x="3835" y="65187"/>
                    <a:pt x="0" y="58956"/>
                  </a:cubicBezTo>
                  <a:cubicBezTo>
                    <a:pt x="12942" y="45535"/>
                    <a:pt x="30676" y="43139"/>
                    <a:pt x="46973" y="38345"/>
                  </a:cubicBezTo>
                  <a:cubicBezTo>
                    <a:pt x="61832" y="33552"/>
                    <a:pt x="72856" y="28280"/>
                    <a:pt x="70939" y="10066"/>
                  </a:cubicBezTo>
                  <a:cubicBezTo>
                    <a:pt x="70460" y="6231"/>
                    <a:pt x="71418" y="479"/>
                    <a:pt x="78129" y="0"/>
                  </a:cubicBezTo>
                  <a:cubicBezTo>
                    <a:pt x="79087" y="11024"/>
                    <a:pt x="80046" y="22049"/>
                    <a:pt x="79087" y="33552"/>
                  </a:cubicBezTo>
                  <a:cubicBezTo>
                    <a:pt x="77170" y="57518"/>
                    <a:pt x="83880" y="64708"/>
                    <a:pt x="107846" y="63749"/>
                  </a:cubicBezTo>
                  <a:cubicBezTo>
                    <a:pt x="150026" y="61832"/>
                    <a:pt x="192206" y="59435"/>
                    <a:pt x="234386" y="57039"/>
                  </a:cubicBezTo>
                  <a:cubicBezTo>
                    <a:pt x="233907" y="67104"/>
                    <a:pt x="243972" y="68542"/>
                    <a:pt x="249724" y="72377"/>
                  </a:cubicBezTo>
                  <a:cubicBezTo>
                    <a:pt x="335042" y="127498"/>
                    <a:pt x="404064" y="198437"/>
                    <a:pt x="464458" y="278962"/>
                  </a:cubicBezTo>
                  <a:cubicBezTo>
                    <a:pt x="526290" y="361884"/>
                    <a:pt x="573742" y="453434"/>
                    <a:pt x="621674" y="544504"/>
                  </a:cubicBezTo>
                  <a:cubicBezTo>
                    <a:pt x="677754" y="651871"/>
                    <a:pt x="731437" y="760676"/>
                    <a:pt x="784162" y="869481"/>
                  </a:cubicBezTo>
                  <a:cubicBezTo>
                    <a:pt x="787518" y="878108"/>
                    <a:pt x="793269" y="885778"/>
                    <a:pt x="792790" y="894885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Freeform: Shape 8">
              <a:extLst>
                <a:ext uri="{FF2B5EF4-FFF2-40B4-BE49-F238E27FC236}">
                  <a16:creationId xmlns:a16="http://schemas.microsoft.com/office/drawing/2014/main" id="{AB55A2E5-65C8-8F05-F6F1-4AFF383509EA}"/>
                </a:ext>
              </a:extLst>
            </p:cNvPr>
            <p:cNvSpPr/>
            <p:nvPr/>
          </p:nvSpPr>
          <p:spPr>
            <a:xfrm>
              <a:off x="637516" y="792599"/>
              <a:ext cx="656664" cy="1054497"/>
            </a:xfrm>
            <a:custGeom>
              <a:avLst/>
              <a:gdLst>
                <a:gd name="connsiteX0" fmla="*/ 657143 w 656664"/>
                <a:gd name="connsiteY0" fmla="*/ 42180 h 1054497"/>
                <a:gd name="connsiteX1" fmla="*/ 654747 w 656664"/>
                <a:gd name="connsiteY1" fmla="*/ 46494 h 1054497"/>
                <a:gd name="connsiteX2" fmla="*/ 622633 w 656664"/>
                <a:gd name="connsiteY2" fmla="*/ 86756 h 1054497"/>
                <a:gd name="connsiteX3" fmla="*/ 579973 w 656664"/>
                <a:gd name="connsiteY3" fmla="*/ 102094 h 1054497"/>
                <a:gd name="connsiteX4" fmla="*/ 535397 w 656664"/>
                <a:gd name="connsiteY4" fmla="*/ 132291 h 1054497"/>
                <a:gd name="connsiteX5" fmla="*/ 389685 w 656664"/>
                <a:gd name="connsiteY5" fmla="*/ 256435 h 1054497"/>
                <a:gd name="connsiteX6" fmla="*/ 228634 w 656664"/>
                <a:gd name="connsiteY6" fmla="*/ 555049 h 1054497"/>
                <a:gd name="connsiteX7" fmla="*/ 92029 w 656664"/>
                <a:gd name="connsiteY7" fmla="*/ 996979 h 1054497"/>
                <a:gd name="connsiteX8" fmla="*/ 74294 w 656664"/>
                <a:gd name="connsiteY8" fmla="*/ 1057373 h 1054497"/>
                <a:gd name="connsiteX9" fmla="*/ 0 w 656664"/>
                <a:gd name="connsiteY9" fmla="*/ 1025259 h 1054497"/>
                <a:gd name="connsiteX10" fmla="*/ 9107 w 656664"/>
                <a:gd name="connsiteY10" fmla="*/ 1009441 h 1054497"/>
                <a:gd name="connsiteX11" fmla="*/ 130854 w 656664"/>
                <a:gd name="connsiteY11" fmla="*/ 601063 h 1054497"/>
                <a:gd name="connsiteX12" fmla="*/ 286152 w 656664"/>
                <a:gd name="connsiteY12" fmla="*/ 266500 h 1054497"/>
                <a:gd name="connsiteX13" fmla="*/ 382495 w 656664"/>
                <a:gd name="connsiteY13" fmla="*/ 153381 h 1054497"/>
                <a:gd name="connsiteX14" fmla="*/ 363802 w 656664"/>
                <a:gd name="connsiteY14" fmla="*/ 151464 h 1054497"/>
                <a:gd name="connsiteX15" fmla="*/ 366198 w 656664"/>
                <a:gd name="connsiteY15" fmla="*/ 147150 h 1054497"/>
                <a:gd name="connsiteX16" fmla="*/ 416047 w 656664"/>
                <a:gd name="connsiteY16" fmla="*/ 115995 h 1054497"/>
                <a:gd name="connsiteX17" fmla="*/ 546421 w 656664"/>
                <a:gd name="connsiteY17" fmla="*/ 32594 h 1054497"/>
                <a:gd name="connsiteX18" fmla="*/ 551694 w 656664"/>
                <a:gd name="connsiteY18" fmla="*/ 32114 h 1054497"/>
                <a:gd name="connsiteX19" fmla="*/ 654747 w 656664"/>
                <a:gd name="connsiteY19" fmla="*/ 0 h 1054497"/>
                <a:gd name="connsiteX20" fmla="*/ 657143 w 656664"/>
                <a:gd name="connsiteY20" fmla="*/ 42180 h 105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6664" h="1054497">
                  <a:moveTo>
                    <a:pt x="657143" y="42180"/>
                  </a:moveTo>
                  <a:cubicBezTo>
                    <a:pt x="656185" y="43618"/>
                    <a:pt x="654267" y="45535"/>
                    <a:pt x="654747" y="46494"/>
                  </a:cubicBezTo>
                  <a:cubicBezTo>
                    <a:pt x="660019" y="72856"/>
                    <a:pt x="645640" y="81963"/>
                    <a:pt x="622633" y="86756"/>
                  </a:cubicBezTo>
                  <a:cubicBezTo>
                    <a:pt x="608253" y="89632"/>
                    <a:pt x="594353" y="96822"/>
                    <a:pt x="579973" y="102094"/>
                  </a:cubicBezTo>
                  <a:cubicBezTo>
                    <a:pt x="569428" y="118391"/>
                    <a:pt x="551214" y="123664"/>
                    <a:pt x="535397" y="132291"/>
                  </a:cubicBezTo>
                  <a:cubicBezTo>
                    <a:pt x="477879" y="163447"/>
                    <a:pt x="431385" y="206106"/>
                    <a:pt x="389685" y="256435"/>
                  </a:cubicBezTo>
                  <a:cubicBezTo>
                    <a:pt x="315870" y="345108"/>
                    <a:pt x="266979" y="447203"/>
                    <a:pt x="228634" y="555049"/>
                  </a:cubicBezTo>
                  <a:cubicBezTo>
                    <a:pt x="176389" y="700282"/>
                    <a:pt x="132291" y="847912"/>
                    <a:pt x="92029" y="996979"/>
                  </a:cubicBezTo>
                  <a:cubicBezTo>
                    <a:pt x="86756" y="1017110"/>
                    <a:pt x="83880" y="1038200"/>
                    <a:pt x="74294" y="1057373"/>
                  </a:cubicBezTo>
                  <a:cubicBezTo>
                    <a:pt x="58477" y="1026217"/>
                    <a:pt x="33552" y="1016152"/>
                    <a:pt x="0" y="1025259"/>
                  </a:cubicBezTo>
                  <a:cubicBezTo>
                    <a:pt x="6231" y="1021904"/>
                    <a:pt x="7190" y="1015672"/>
                    <a:pt x="9107" y="1009441"/>
                  </a:cubicBezTo>
                  <a:cubicBezTo>
                    <a:pt x="46014" y="872357"/>
                    <a:pt x="85318" y="735751"/>
                    <a:pt x="130854" y="601063"/>
                  </a:cubicBezTo>
                  <a:cubicBezTo>
                    <a:pt x="170637" y="484110"/>
                    <a:pt x="215693" y="369074"/>
                    <a:pt x="286152" y="266500"/>
                  </a:cubicBezTo>
                  <a:cubicBezTo>
                    <a:pt x="313953" y="226238"/>
                    <a:pt x="345108" y="189330"/>
                    <a:pt x="382495" y="153381"/>
                  </a:cubicBezTo>
                  <a:cubicBezTo>
                    <a:pt x="374826" y="152423"/>
                    <a:pt x="369074" y="151943"/>
                    <a:pt x="363802" y="151464"/>
                  </a:cubicBezTo>
                  <a:cubicBezTo>
                    <a:pt x="363802" y="149547"/>
                    <a:pt x="364760" y="147150"/>
                    <a:pt x="366198" y="147150"/>
                  </a:cubicBezTo>
                  <a:cubicBezTo>
                    <a:pt x="387767" y="144274"/>
                    <a:pt x="400709" y="128457"/>
                    <a:pt x="416047" y="115995"/>
                  </a:cubicBezTo>
                  <a:cubicBezTo>
                    <a:pt x="455830" y="82443"/>
                    <a:pt x="500886" y="57039"/>
                    <a:pt x="546421" y="32594"/>
                  </a:cubicBezTo>
                  <a:cubicBezTo>
                    <a:pt x="547859" y="31635"/>
                    <a:pt x="549776" y="31635"/>
                    <a:pt x="551694" y="32114"/>
                  </a:cubicBezTo>
                  <a:cubicBezTo>
                    <a:pt x="587163" y="24924"/>
                    <a:pt x="621195" y="12462"/>
                    <a:pt x="654747" y="0"/>
                  </a:cubicBezTo>
                  <a:cubicBezTo>
                    <a:pt x="658102" y="13421"/>
                    <a:pt x="657623" y="27800"/>
                    <a:pt x="657143" y="4218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reeform: Shape 9">
              <a:extLst>
                <a:ext uri="{FF2B5EF4-FFF2-40B4-BE49-F238E27FC236}">
                  <a16:creationId xmlns:a16="http://schemas.microsoft.com/office/drawing/2014/main" id="{B027B1BF-D4FE-972C-DE79-F02B04571C76}"/>
                </a:ext>
              </a:extLst>
            </p:cNvPr>
            <p:cNvSpPr/>
            <p:nvPr/>
          </p:nvSpPr>
          <p:spPr>
            <a:xfrm>
              <a:off x="915646" y="781284"/>
              <a:ext cx="273211" cy="167761"/>
            </a:xfrm>
            <a:custGeom>
              <a:avLst/>
              <a:gdLst>
                <a:gd name="connsiteX0" fmla="*/ 273564 w 273210"/>
                <a:gd name="connsiteY0" fmla="*/ 42950 h 167760"/>
                <a:gd name="connsiteX1" fmla="*/ 258226 w 273210"/>
                <a:gd name="connsiteY1" fmla="*/ 54454 h 167760"/>
                <a:gd name="connsiteX2" fmla="*/ 120662 w 273210"/>
                <a:gd name="connsiteY2" fmla="*/ 148400 h 167760"/>
                <a:gd name="connsiteX3" fmla="*/ 85672 w 273210"/>
                <a:gd name="connsiteY3" fmla="*/ 162779 h 167760"/>
                <a:gd name="connsiteX4" fmla="*/ 36302 w 273210"/>
                <a:gd name="connsiteY4" fmla="*/ 167573 h 167760"/>
                <a:gd name="connsiteX5" fmla="*/ 11377 w 273210"/>
                <a:gd name="connsiteY5" fmla="*/ 147441 h 167760"/>
                <a:gd name="connsiteX6" fmla="*/ 353 w 273210"/>
                <a:gd name="connsiteY6" fmla="*/ 51099 h 167760"/>
                <a:gd name="connsiteX7" fmla="*/ 20964 w 273210"/>
                <a:gd name="connsiteY7" fmla="*/ 25216 h 167760"/>
                <a:gd name="connsiteX8" fmla="*/ 236656 w 273210"/>
                <a:gd name="connsiteY8" fmla="*/ 770 h 167760"/>
                <a:gd name="connsiteX9" fmla="*/ 269250 w 273210"/>
                <a:gd name="connsiteY9" fmla="*/ 28571 h 167760"/>
                <a:gd name="connsiteX10" fmla="*/ 273564 w 273210"/>
                <a:gd name="connsiteY10" fmla="*/ 42950 h 16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10" h="167760">
                  <a:moveTo>
                    <a:pt x="273564" y="42950"/>
                  </a:moveTo>
                  <a:cubicBezTo>
                    <a:pt x="269729" y="48223"/>
                    <a:pt x="264457" y="51578"/>
                    <a:pt x="258226" y="54454"/>
                  </a:cubicBezTo>
                  <a:cubicBezTo>
                    <a:pt x="207897" y="78899"/>
                    <a:pt x="161404" y="110055"/>
                    <a:pt x="120662" y="148400"/>
                  </a:cubicBezTo>
                  <a:cubicBezTo>
                    <a:pt x="110117" y="157986"/>
                    <a:pt x="97655" y="158466"/>
                    <a:pt x="85672" y="162779"/>
                  </a:cubicBezTo>
                  <a:cubicBezTo>
                    <a:pt x="69375" y="164217"/>
                    <a:pt x="52599" y="165655"/>
                    <a:pt x="36302" y="167573"/>
                  </a:cubicBezTo>
                  <a:cubicBezTo>
                    <a:pt x="20964" y="169011"/>
                    <a:pt x="13295" y="163259"/>
                    <a:pt x="11377" y="147441"/>
                  </a:cubicBezTo>
                  <a:cubicBezTo>
                    <a:pt x="8022" y="115327"/>
                    <a:pt x="4667" y="83213"/>
                    <a:pt x="353" y="51099"/>
                  </a:cubicBezTo>
                  <a:cubicBezTo>
                    <a:pt x="-1564" y="34802"/>
                    <a:pt x="4188" y="27133"/>
                    <a:pt x="20964" y="25216"/>
                  </a:cubicBezTo>
                  <a:cubicBezTo>
                    <a:pt x="92861" y="17546"/>
                    <a:pt x="164759" y="8919"/>
                    <a:pt x="236656" y="770"/>
                  </a:cubicBezTo>
                  <a:cubicBezTo>
                    <a:pt x="263019" y="-2106"/>
                    <a:pt x="267812" y="2208"/>
                    <a:pt x="269250" y="28571"/>
                  </a:cubicBezTo>
                  <a:cubicBezTo>
                    <a:pt x="270209" y="32885"/>
                    <a:pt x="269729" y="38157"/>
                    <a:pt x="273564" y="4295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69">
            <a:extLst>
              <a:ext uri="{FF2B5EF4-FFF2-40B4-BE49-F238E27FC236}">
                <a16:creationId xmlns:a16="http://schemas.microsoft.com/office/drawing/2014/main" id="{166D9CA4-94B0-BA67-0A0F-CDA212C7D06F}"/>
              </a:ext>
            </a:extLst>
          </p:cNvPr>
          <p:cNvGrpSpPr/>
          <p:nvPr/>
        </p:nvGrpSpPr>
        <p:grpSpPr>
          <a:xfrm>
            <a:off x="1435964" y="3408922"/>
            <a:ext cx="9981236" cy="3119513"/>
            <a:chOff x="1443343" y="2729997"/>
            <a:chExt cx="9981236" cy="3119513"/>
          </a:xfrm>
          <a:solidFill>
            <a:schemeClr val="accent3"/>
          </a:solidFill>
        </p:grpSpPr>
        <p:sp>
          <p:nvSpPr>
            <p:cNvPr id="17" name="Arrow: Bent 19">
              <a:extLst>
                <a:ext uri="{FF2B5EF4-FFF2-40B4-BE49-F238E27FC236}">
                  <a16:creationId xmlns:a16="http://schemas.microsoft.com/office/drawing/2014/main" id="{AC48EBE2-0553-3631-50AD-BA10934A9F08}"/>
                </a:ext>
              </a:extLst>
            </p:cNvPr>
            <p:cNvSpPr/>
            <p:nvPr/>
          </p:nvSpPr>
          <p:spPr>
            <a:xfrm rot="5400000" flipH="1">
              <a:off x="6412065" y="846049"/>
              <a:ext cx="565464" cy="9441457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Arrow: Bent 17">
              <a:extLst>
                <a:ext uri="{FF2B5EF4-FFF2-40B4-BE49-F238E27FC236}">
                  <a16:creationId xmlns:a16="http://schemas.microsoft.com/office/drawing/2014/main" id="{4F9D51BE-8F39-2E44-4F3A-174D88E18059}"/>
                </a:ext>
              </a:extLst>
            </p:cNvPr>
            <p:cNvSpPr/>
            <p:nvPr/>
          </p:nvSpPr>
          <p:spPr>
            <a:xfrm rot="16200000">
              <a:off x="5499825" y="-1326485"/>
              <a:ext cx="565464" cy="867842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Arrow: Bent 20">
              <a:extLst>
                <a:ext uri="{FF2B5EF4-FFF2-40B4-BE49-F238E27FC236}">
                  <a16:creationId xmlns:a16="http://schemas.microsoft.com/office/drawing/2014/main" id="{4B292B81-F0D8-16C4-F1AA-791BB0829A8E}"/>
                </a:ext>
              </a:extLst>
            </p:cNvPr>
            <p:cNvSpPr/>
            <p:nvPr/>
          </p:nvSpPr>
          <p:spPr>
            <a:xfrm rot="5400000">
              <a:off x="10490443" y="2782688"/>
              <a:ext cx="565464" cy="130280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id="{F3911044-9130-99C8-2FFE-26D893AD0AB7}"/>
                </a:ext>
              </a:extLst>
            </p:cNvPr>
            <p:cNvSpPr/>
            <p:nvPr/>
          </p:nvSpPr>
          <p:spPr>
            <a:xfrm>
              <a:off x="11181026" y="3707770"/>
              <a:ext cx="144850" cy="1645920"/>
            </a:xfrm>
            <a:prstGeom prst="rect">
              <a:avLst/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5" name="Text Placeholder 1">
            <a:extLst>
              <a:ext uri="{FF2B5EF4-FFF2-40B4-BE49-F238E27FC236}">
                <a16:creationId xmlns:a16="http://schemas.microsoft.com/office/drawing/2014/main" id="{0FDC37DA-4CC6-3D02-D00B-6218E0D36A82}"/>
              </a:ext>
            </a:extLst>
          </p:cNvPr>
          <p:cNvSpPr txBox="1">
            <a:spLocks/>
          </p:cNvSpPr>
          <p:nvPr/>
        </p:nvSpPr>
        <p:spPr>
          <a:xfrm>
            <a:off x="3237569" y="1266049"/>
            <a:ext cx="6008141" cy="5476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ESTADÍSTICAS SEGURIDAD PACIENTE RADIOLOGÍA</a:t>
            </a: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2FDB6EE2-D25F-DFE1-DDC9-DAA4B2250311}"/>
              </a:ext>
            </a:extLst>
          </p:cNvPr>
          <p:cNvCxnSpPr>
            <a:cxnSpLocks/>
          </p:cNvCxnSpPr>
          <p:nvPr/>
        </p:nvCxnSpPr>
        <p:spPr>
          <a:xfrm>
            <a:off x="1601763" y="3653853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F443CC1-0667-3036-3351-6DA07B62E6D8}"/>
              </a:ext>
            </a:extLst>
          </p:cNvPr>
          <p:cNvSpPr/>
          <p:nvPr/>
        </p:nvSpPr>
        <p:spPr>
          <a:xfrm>
            <a:off x="200944" y="4303379"/>
            <a:ext cx="2618110" cy="56546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&lt;1%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extravasaciones son severas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376280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63BCFF56-825C-6B56-86D4-7E9E5EB54D4C}"/>
              </a:ext>
            </a:extLst>
          </p:cNvPr>
          <p:cNvSpPr/>
          <p:nvPr/>
        </p:nvSpPr>
        <p:spPr>
          <a:xfrm>
            <a:off x="4850530" y="3221094"/>
            <a:ext cx="2518808" cy="1631644"/>
          </a:xfrm>
          <a:custGeom>
            <a:avLst/>
            <a:gdLst/>
            <a:ahLst/>
            <a:cxnLst/>
            <a:rect l="l" t="t" r="r" b="b"/>
            <a:pathLst>
              <a:path w="3816424" h="2472220">
                <a:moveTo>
                  <a:pt x="1972064" y="0"/>
                </a:moveTo>
                <a:cubicBezTo>
                  <a:pt x="2225646" y="0"/>
                  <a:pt x="2443064" y="140235"/>
                  <a:pt x="2531016" y="340937"/>
                </a:cubicBezTo>
                <a:cubicBezTo>
                  <a:pt x="2600132" y="306460"/>
                  <a:pt x="2678169" y="288032"/>
                  <a:pt x="2760510" y="288032"/>
                </a:cubicBezTo>
                <a:cubicBezTo>
                  <a:pt x="3009887" y="288032"/>
                  <a:pt x="3219786" y="457055"/>
                  <a:pt x="3279705" y="687381"/>
                </a:cubicBezTo>
                <a:cubicBezTo>
                  <a:pt x="3582169" y="717391"/>
                  <a:pt x="3816424" y="950318"/>
                  <a:pt x="3816424" y="1232795"/>
                </a:cubicBezTo>
                <a:lnTo>
                  <a:pt x="3816055" y="1236110"/>
                </a:lnTo>
                <a:cubicBezTo>
                  <a:pt x="3816421" y="1237213"/>
                  <a:pt x="3816424" y="1238319"/>
                  <a:pt x="3816424" y="1239425"/>
                </a:cubicBezTo>
                <a:cubicBezTo>
                  <a:pt x="3816424" y="1544322"/>
                  <a:pt x="3543509" y="1791490"/>
                  <a:pt x="3206852" y="1791490"/>
                </a:cubicBezTo>
                <a:lnTo>
                  <a:pt x="3136943" y="1786289"/>
                </a:lnTo>
                <a:cubicBezTo>
                  <a:pt x="3133151" y="1787239"/>
                  <a:pt x="3129282" y="1787343"/>
                  <a:pt x="3125386" y="1787343"/>
                </a:cubicBezTo>
                <a:lnTo>
                  <a:pt x="3087511" y="1787343"/>
                </a:lnTo>
                <a:cubicBezTo>
                  <a:pt x="3038440" y="1991344"/>
                  <a:pt x="2837482" y="2143516"/>
                  <a:pt x="2597280" y="2143516"/>
                </a:cubicBezTo>
                <a:cubicBezTo>
                  <a:pt x="2532520" y="2143516"/>
                  <a:pt x="2470613" y="2132455"/>
                  <a:pt x="2414162" y="2111319"/>
                </a:cubicBezTo>
                <a:cubicBezTo>
                  <a:pt x="2330064" y="2322315"/>
                  <a:pt x="2106542" y="2472220"/>
                  <a:pt x="1844361" y="2472220"/>
                </a:cubicBezTo>
                <a:cubicBezTo>
                  <a:pt x="1529851" y="2472220"/>
                  <a:pt x="1270971" y="2256501"/>
                  <a:pt x="1241364" y="1979223"/>
                </a:cubicBezTo>
                <a:cubicBezTo>
                  <a:pt x="1233180" y="1981311"/>
                  <a:pt x="1224850" y="1981496"/>
                  <a:pt x="1216474" y="1981496"/>
                </a:cubicBezTo>
                <a:cubicBezTo>
                  <a:pt x="1047138" y="1981496"/>
                  <a:pt x="897304" y="1905869"/>
                  <a:pt x="810084" y="1787343"/>
                </a:cubicBezTo>
                <a:lnTo>
                  <a:pt x="683468" y="1787343"/>
                </a:lnTo>
                <a:lnTo>
                  <a:pt x="669303" y="1786050"/>
                </a:lnTo>
                <a:cubicBezTo>
                  <a:pt x="649856" y="1790596"/>
                  <a:pt x="629830" y="1791490"/>
                  <a:pt x="609572" y="1791490"/>
                </a:cubicBezTo>
                <a:cubicBezTo>
                  <a:pt x="272915" y="1791490"/>
                  <a:pt x="0" y="1544322"/>
                  <a:pt x="0" y="1239425"/>
                </a:cubicBezTo>
                <a:lnTo>
                  <a:pt x="369" y="1236110"/>
                </a:lnTo>
                <a:cubicBezTo>
                  <a:pt x="3" y="1235007"/>
                  <a:pt x="0" y="1233901"/>
                  <a:pt x="0" y="1232795"/>
                </a:cubicBezTo>
                <a:cubicBezTo>
                  <a:pt x="0" y="927898"/>
                  <a:pt x="272915" y="680730"/>
                  <a:pt x="609572" y="680730"/>
                </a:cubicBezTo>
                <a:lnTo>
                  <a:pt x="648332" y="683614"/>
                </a:lnTo>
                <a:cubicBezTo>
                  <a:pt x="648074" y="682757"/>
                  <a:pt x="648072" y="681899"/>
                  <a:pt x="648072" y="681040"/>
                </a:cubicBezTo>
                <a:cubicBezTo>
                  <a:pt x="648072" y="382773"/>
                  <a:pt x="889865" y="140980"/>
                  <a:pt x="1188132" y="140980"/>
                </a:cubicBezTo>
                <a:cubicBezTo>
                  <a:pt x="1296209" y="140980"/>
                  <a:pt x="1396871" y="172727"/>
                  <a:pt x="1480802" y="228175"/>
                </a:cubicBezTo>
                <a:cubicBezTo>
                  <a:pt x="1589955" y="89512"/>
                  <a:pt x="1769468" y="0"/>
                  <a:pt x="1972064" y="0"/>
                </a:cubicBezTo>
                <a:close/>
              </a:path>
            </a:pathLst>
          </a:cu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D01EF1-2545-BFFE-2531-7275468EA9CE}"/>
              </a:ext>
            </a:extLst>
          </p:cNvPr>
          <p:cNvSpPr/>
          <p:nvPr/>
        </p:nvSpPr>
        <p:spPr>
          <a:xfrm>
            <a:off x="3956400" y="2456834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B9110B35-06D8-8FD6-7BF0-4DBF1412B1E9}"/>
              </a:ext>
            </a:extLst>
          </p:cNvPr>
          <p:cNvSpPr/>
          <p:nvPr/>
        </p:nvSpPr>
        <p:spPr>
          <a:xfrm>
            <a:off x="5667027" y="180212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03202318-8AE7-80A4-F03C-3B2887901217}"/>
              </a:ext>
            </a:extLst>
          </p:cNvPr>
          <p:cNvSpPr/>
          <p:nvPr/>
        </p:nvSpPr>
        <p:spPr>
          <a:xfrm>
            <a:off x="7398399" y="2514638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E3915710-E1CD-C0EC-2EB8-A5B6BAE1D22A}"/>
              </a:ext>
            </a:extLst>
          </p:cNvPr>
          <p:cNvSpPr/>
          <p:nvPr/>
        </p:nvSpPr>
        <p:spPr>
          <a:xfrm>
            <a:off x="7974993" y="3575359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Oval 12">
            <a:extLst>
              <a:ext uri="{FF2B5EF4-FFF2-40B4-BE49-F238E27FC236}">
                <a16:creationId xmlns:a16="http://schemas.microsoft.com/office/drawing/2014/main" id="{DE160092-C506-59F0-7B71-3383069EC83A}"/>
              </a:ext>
            </a:extLst>
          </p:cNvPr>
          <p:cNvSpPr/>
          <p:nvPr/>
        </p:nvSpPr>
        <p:spPr>
          <a:xfrm>
            <a:off x="7070544" y="4896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F7D71341-A92D-0DC0-EC00-8F9BD01C6FE6}"/>
              </a:ext>
            </a:extLst>
          </p:cNvPr>
          <p:cNvSpPr/>
          <p:nvPr/>
        </p:nvSpPr>
        <p:spPr>
          <a:xfrm>
            <a:off x="4443628" y="4905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23215D2F-07A1-E310-510D-5BF5DDA6CF04}"/>
              </a:ext>
            </a:extLst>
          </p:cNvPr>
          <p:cNvSpPr/>
          <p:nvPr/>
        </p:nvSpPr>
        <p:spPr>
          <a:xfrm>
            <a:off x="3485255" y="372313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Rounded Rectangle 20">
            <a:extLst>
              <a:ext uri="{FF2B5EF4-FFF2-40B4-BE49-F238E27FC236}">
                <a16:creationId xmlns:a16="http://schemas.microsoft.com/office/drawing/2014/main" id="{EF528B12-8A43-58A1-7B2F-24ACB1C28759}"/>
              </a:ext>
            </a:extLst>
          </p:cNvPr>
          <p:cNvSpPr>
            <a:spLocks noChangeAspect="1"/>
          </p:cNvSpPr>
          <p:nvPr/>
        </p:nvSpPr>
        <p:spPr>
          <a:xfrm rot="2160000">
            <a:off x="5874167" y="3407374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rgbClr val="04BC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A9109A9C-D5D3-95D2-01C7-97C5748A09A3}"/>
              </a:ext>
            </a:extLst>
          </p:cNvPr>
          <p:cNvSpPr txBox="1"/>
          <p:nvPr/>
        </p:nvSpPr>
        <p:spPr>
          <a:xfrm>
            <a:off x="5276193" y="3891270"/>
            <a:ext cx="17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C00000"/>
                </a:solidFill>
                <a:latin typeface="Calibri" panose="020F0502020204030204" pitchFamily="34" charset="0"/>
                <a:ea typeface="FZShuTi" pitchFamily="2" charset="-122"/>
                <a:cs typeface="Calibri" panose="020F0502020204030204" pitchFamily="34" charset="0"/>
              </a:rPr>
              <a:t>PAUSADO</a:t>
            </a:r>
            <a:endParaRPr lang="ko-KR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AFB26061-E809-DB37-4EBE-E0C4AC689A5E}"/>
              </a:ext>
            </a:extLst>
          </p:cNvPr>
          <p:cNvSpPr txBox="1"/>
          <p:nvPr/>
        </p:nvSpPr>
        <p:spPr>
          <a:xfrm>
            <a:off x="4035934" y="252508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P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C1D2F0EA-4F52-DB06-CC91-6FD4AF561636}"/>
              </a:ext>
            </a:extLst>
          </p:cNvPr>
          <p:cNvSpPr txBox="1"/>
          <p:nvPr/>
        </p:nvSpPr>
        <p:spPr>
          <a:xfrm>
            <a:off x="5765348" y="184630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2E44C6CD-8A4F-8804-CCAC-542007D13BE5}"/>
              </a:ext>
            </a:extLst>
          </p:cNvPr>
          <p:cNvSpPr txBox="1"/>
          <p:nvPr/>
        </p:nvSpPr>
        <p:spPr>
          <a:xfrm>
            <a:off x="7462166" y="2577366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U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76CC3988-3445-DD73-4551-654F3502DABE}"/>
              </a:ext>
            </a:extLst>
          </p:cNvPr>
          <p:cNvSpPr txBox="1"/>
          <p:nvPr/>
        </p:nvSpPr>
        <p:spPr>
          <a:xfrm>
            <a:off x="3564789" y="378311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S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79C59A0D-1245-F431-E533-80875D350BD5}"/>
              </a:ext>
            </a:extLst>
          </p:cNvPr>
          <p:cNvSpPr txBox="1"/>
          <p:nvPr/>
        </p:nvSpPr>
        <p:spPr>
          <a:xfrm>
            <a:off x="4531093" y="496542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3342259F-FD2A-EDE9-8D09-970D2B3247D4}"/>
              </a:ext>
            </a:extLst>
          </p:cNvPr>
          <p:cNvSpPr txBox="1"/>
          <p:nvPr/>
        </p:nvSpPr>
        <p:spPr>
          <a:xfrm>
            <a:off x="7180359" y="4937920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D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930594A8-7BD9-C9A9-2508-350217B4EB83}"/>
              </a:ext>
            </a:extLst>
          </p:cNvPr>
          <p:cNvSpPr txBox="1"/>
          <p:nvPr/>
        </p:nvSpPr>
        <p:spPr>
          <a:xfrm>
            <a:off x="8054527" y="3638881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O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27465636-7A5B-5BC9-9889-218F3DC803FE}"/>
              </a:ext>
            </a:extLst>
          </p:cNvPr>
          <p:cNvSpPr txBox="1">
            <a:spLocks/>
          </p:cNvSpPr>
          <p:nvPr/>
        </p:nvSpPr>
        <p:spPr>
          <a:xfrm>
            <a:off x="215780" y="6153052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PAUSADO SEGURO: </a:t>
            </a:r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Tómate el tiempo con cada paciente.</a:t>
            </a:r>
            <a:endParaRPr lang="en-US" sz="2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14">
            <a:extLst>
              <a:ext uri="{FF2B5EF4-FFF2-40B4-BE49-F238E27FC236}">
                <a16:creationId xmlns:a16="http://schemas.microsoft.com/office/drawing/2014/main" id="{105D54E5-5303-EA28-FAC2-C3BD1BF8DD98}"/>
              </a:ext>
            </a:extLst>
          </p:cNvPr>
          <p:cNvGrpSpPr/>
          <p:nvPr/>
        </p:nvGrpSpPr>
        <p:grpSpPr>
          <a:xfrm rot="3060000" flipH="1">
            <a:off x="7108304" y="3112604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38" name="Oval 15">
              <a:extLst>
                <a:ext uri="{FF2B5EF4-FFF2-40B4-BE49-F238E27FC236}">
                  <a16:creationId xmlns:a16="http://schemas.microsoft.com/office/drawing/2014/main" id="{5EABDF59-292A-9BF8-4982-3F8B59A852E9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9" name="Oval 16">
              <a:extLst>
                <a:ext uri="{FF2B5EF4-FFF2-40B4-BE49-F238E27FC236}">
                  <a16:creationId xmlns:a16="http://schemas.microsoft.com/office/drawing/2014/main" id="{8C5DF7C3-FB88-2D1D-6F3A-A3253F413DE7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0" name="Oval 17">
              <a:extLst>
                <a:ext uri="{FF2B5EF4-FFF2-40B4-BE49-F238E27FC236}">
                  <a16:creationId xmlns:a16="http://schemas.microsoft.com/office/drawing/2014/main" id="{A443B754-38E1-3D2B-81F6-A136750ACBF1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1" name="Group 14">
            <a:extLst>
              <a:ext uri="{FF2B5EF4-FFF2-40B4-BE49-F238E27FC236}">
                <a16:creationId xmlns:a16="http://schemas.microsoft.com/office/drawing/2014/main" id="{5E31AC5E-8F5C-9A3E-54F7-2CA641E8DF9A}"/>
              </a:ext>
            </a:extLst>
          </p:cNvPr>
          <p:cNvGrpSpPr/>
          <p:nvPr/>
        </p:nvGrpSpPr>
        <p:grpSpPr>
          <a:xfrm rot="3060000" flipH="1">
            <a:off x="5230620" y="4494807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2" name="Oval 15">
              <a:extLst>
                <a:ext uri="{FF2B5EF4-FFF2-40B4-BE49-F238E27FC236}">
                  <a16:creationId xmlns:a16="http://schemas.microsoft.com/office/drawing/2014/main" id="{89B0E3BF-75AB-7B9E-9948-951C7473DE4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C5B8705B-DDBB-FF6D-C7F0-492268CA955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4" name="Oval 17">
              <a:extLst>
                <a:ext uri="{FF2B5EF4-FFF2-40B4-BE49-F238E27FC236}">
                  <a16:creationId xmlns:a16="http://schemas.microsoft.com/office/drawing/2014/main" id="{ADD5B987-8F1B-1B7C-5A9C-D03D4D1046A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4872B20C-A659-8EE9-5013-AB4A11A2C688}"/>
              </a:ext>
            </a:extLst>
          </p:cNvPr>
          <p:cNvGrpSpPr/>
          <p:nvPr/>
        </p:nvGrpSpPr>
        <p:grpSpPr>
          <a:xfrm rot="18848761" flipH="1">
            <a:off x="4898659" y="3167883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BC100FCC-8EC4-C0D0-31D6-DEF8909349A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8E43C431-1D80-ED33-AA03-3497F3F67FA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34A2DBE6-74B1-136E-E284-9996E2B22277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3" name="Group 18">
            <a:extLst>
              <a:ext uri="{FF2B5EF4-FFF2-40B4-BE49-F238E27FC236}">
                <a16:creationId xmlns:a16="http://schemas.microsoft.com/office/drawing/2014/main" id="{1FBFBD4A-6FFB-AAE9-2979-5658D8FA0A73}"/>
              </a:ext>
            </a:extLst>
          </p:cNvPr>
          <p:cNvGrpSpPr/>
          <p:nvPr/>
        </p:nvGrpSpPr>
        <p:grpSpPr>
          <a:xfrm flipH="1">
            <a:off x="6035961" y="2704512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4" name="Oval 19">
              <a:extLst>
                <a:ext uri="{FF2B5EF4-FFF2-40B4-BE49-F238E27FC236}">
                  <a16:creationId xmlns:a16="http://schemas.microsoft.com/office/drawing/2014/main" id="{A274AAC1-630C-A145-E526-874C2FB6C2BF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5" name="Oval 20">
              <a:extLst>
                <a:ext uri="{FF2B5EF4-FFF2-40B4-BE49-F238E27FC236}">
                  <a16:creationId xmlns:a16="http://schemas.microsoft.com/office/drawing/2014/main" id="{4834DB9B-F689-993F-2FCA-EF494C17AE9E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6" name="Oval 21">
              <a:extLst>
                <a:ext uri="{FF2B5EF4-FFF2-40B4-BE49-F238E27FC236}">
                  <a16:creationId xmlns:a16="http://schemas.microsoft.com/office/drawing/2014/main" id="{0DD3E7AA-BDF5-C8FA-01F1-6F310064F5FA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7" name="Group 18">
            <a:extLst>
              <a:ext uri="{FF2B5EF4-FFF2-40B4-BE49-F238E27FC236}">
                <a16:creationId xmlns:a16="http://schemas.microsoft.com/office/drawing/2014/main" id="{15F63B23-F647-5E39-0D46-232DD8821C34}"/>
              </a:ext>
            </a:extLst>
          </p:cNvPr>
          <p:cNvGrpSpPr/>
          <p:nvPr/>
        </p:nvGrpSpPr>
        <p:grpSpPr>
          <a:xfrm rot="16200000" flipH="1">
            <a:off x="4503427" y="3821501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8" name="Oval 19">
              <a:extLst>
                <a:ext uri="{FF2B5EF4-FFF2-40B4-BE49-F238E27FC236}">
                  <a16:creationId xmlns:a16="http://schemas.microsoft.com/office/drawing/2014/main" id="{64B5C84C-EACB-10AC-3EA3-B3A5B17D8F2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9" name="Oval 20">
              <a:extLst>
                <a:ext uri="{FF2B5EF4-FFF2-40B4-BE49-F238E27FC236}">
                  <a16:creationId xmlns:a16="http://schemas.microsoft.com/office/drawing/2014/main" id="{4F2D3321-3713-0205-DAAC-810E26119D9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id="{A7949C2C-2CDE-DD1E-FAB5-9F25EE5C540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EC04BAC8-42FF-B601-7F5F-BB41E0593285}"/>
              </a:ext>
            </a:extLst>
          </p:cNvPr>
          <p:cNvGrpSpPr/>
          <p:nvPr/>
        </p:nvGrpSpPr>
        <p:grpSpPr>
          <a:xfrm rot="5400000" flipH="1">
            <a:off x="7597403" y="3761461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62" name="Oval 15">
              <a:extLst>
                <a:ext uri="{FF2B5EF4-FFF2-40B4-BE49-F238E27FC236}">
                  <a16:creationId xmlns:a16="http://schemas.microsoft.com/office/drawing/2014/main" id="{74A26831-7253-E646-D6E1-530B586A158D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3" name="Oval 16">
              <a:extLst>
                <a:ext uri="{FF2B5EF4-FFF2-40B4-BE49-F238E27FC236}">
                  <a16:creationId xmlns:a16="http://schemas.microsoft.com/office/drawing/2014/main" id="{4D823AA9-F387-E7D3-343E-5415DCB133E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4" name="Oval 17">
              <a:extLst>
                <a:ext uri="{FF2B5EF4-FFF2-40B4-BE49-F238E27FC236}">
                  <a16:creationId xmlns:a16="http://schemas.microsoft.com/office/drawing/2014/main" id="{CDB39BFF-56D0-55D5-182D-C831F283831C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5" name="Group 18">
            <a:extLst>
              <a:ext uri="{FF2B5EF4-FFF2-40B4-BE49-F238E27FC236}">
                <a16:creationId xmlns:a16="http://schemas.microsoft.com/office/drawing/2014/main" id="{B39A906D-A99A-E8B1-8C03-8A23288A913F}"/>
              </a:ext>
            </a:extLst>
          </p:cNvPr>
          <p:cNvGrpSpPr/>
          <p:nvPr/>
        </p:nvGrpSpPr>
        <p:grpSpPr>
          <a:xfrm rot="18604799" flipH="1">
            <a:off x="6946040" y="4572859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66" name="Oval 19">
              <a:extLst>
                <a:ext uri="{FF2B5EF4-FFF2-40B4-BE49-F238E27FC236}">
                  <a16:creationId xmlns:a16="http://schemas.microsoft.com/office/drawing/2014/main" id="{7EA1EC10-0105-DCE6-5851-0F19B89C5AE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7" name="Oval 20">
              <a:extLst>
                <a:ext uri="{FF2B5EF4-FFF2-40B4-BE49-F238E27FC236}">
                  <a16:creationId xmlns:a16="http://schemas.microsoft.com/office/drawing/2014/main" id="{C3586F82-F081-4AEB-9F58-44AE33D3B84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8" name="Oval 21">
              <a:extLst>
                <a:ext uri="{FF2B5EF4-FFF2-40B4-BE49-F238E27FC236}">
                  <a16:creationId xmlns:a16="http://schemas.microsoft.com/office/drawing/2014/main" id="{AEB6009F-E32F-C028-FA55-63FCF83ACEA2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2" name="TextBox 39">
            <a:extLst>
              <a:ext uri="{FF2B5EF4-FFF2-40B4-BE49-F238E27FC236}">
                <a16:creationId xmlns:a16="http://schemas.microsoft.com/office/drawing/2014/main" id="{038C02DD-ACBA-89FD-A34D-CE20E577A73F}"/>
              </a:ext>
            </a:extLst>
          </p:cNvPr>
          <p:cNvSpPr txBox="1"/>
          <p:nvPr/>
        </p:nvSpPr>
        <p:spPr>
          <a:xfrm>
            <a:off x="6464970" y="1250602"/>
            <a:ext cx="4236891" cy="107721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 DIAGNÓSTICA / PROCEDIMIENTO CORRECTO – ÁREA ANATÓMICA CORRECTA: 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Ayuda Diagnóstica Correcta (Modalidad – Área Anatómica – Lateralidad). U: Usuario (Historia Clínica – Orden Médica – Condiciones Clínicas – Preparación).</a:t>
            </a:r>
            <a:r>
              <a:rPr lang="es-CO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9">
            <a:extLst>
              <a:ext uri="{FF2B5EF4-FFF2-40B4-BE49-F238E27FC236}">
                <a16:creationId xmlns:a16="http://schemas.microsoft.com/office/drawing/2014/main" id="{8E0AD10A-9E0E-5A62-B483-CC6FB3E87B41}"/>
              </a:ext>
            </a:extLst>
          </p:cNvPr>
          <p:cNvSpPr txBox="1"/>
          <p:nvPr/>
        </p:nvSpPr>
        <p:spPr>
          <a:xfrm>
            <a:off x="8260109" y="2243300"/>
            <a:ext cx="3552858" cy="104644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USO: 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de medio de contraste – Radiofármacos – Otros medicamentos (Verificar previo a su aplicaci</a:t>
            </a:r>
            <a:r>
              <a:rPr lang="es-ES" sz="1200" b="1" dirty="0">
                <a:solidFill>
                  <a:srgbClr val="14787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ón: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antecedentes alérgicos a medicamentos, medios de contraste, otros. Verificar permeabilidad de acceso vascular). 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8A5FA578-28BB-6FA5-FACA-E21F7451D11A}"/>
              </a:ext>
            </a:extLst>
          </p:cNvPr>
          <p:cNvSpPr txBox="1"/>
          <p:nvPr/>
        </p:nvSpPr>
        <p:spPr>
          <a:xfrm>
            <a:off x="538234" y="2253939"/>
            <a:ext cx="3586632" cy="49244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PACIENTE:</a:t>
            </a:r>
            <a:r>
              <a:rPr lang="en-US" altLang="ko-KR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Paciente Correcto (identificación Correcta Paciente – Verificación Cruzada).</a:t>
            </a:r>
            <a:endParaRPr lang="es-CO" sz="1800" b="1" dirty="0">
              <a:solidFill>
                <a:srgbClr val="14787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253997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63BCFF56-825C-6B56-86D4-7E9E5EB54D4C}"/>
              </a:ext>
            </a:extLst>
          </p:cNvPr>
          <p:cNvSpPr/>
          <p:nvPr/>
        </p:nvSpPr>
        <p:spPr>
          <a:xfrm>
            <a:off x="4850530" y="3221094"/>
            <a:ext cx="2518808" cy="1631644"/>
          </a:xfrm>
          <a:custGeom>
            <a:avLst/>
            <a:gdLst/>
            <a:ahLst/>
            <a:cxnLst/>
            <a:rect l="l" t="t" r="r" b="b"/>
            <a:pathLst>
              <a:path w="3816424" h="2472220">
                <a:moveTo>
                  <a:pt x="1972064" y="0"/>
                </a:moveTo>
                <a:cubicBezTo>
                  <a:pt x="2225646" y="0"/>
                  <a:pt x="2443064" y="140235"/>
                  <a:pt x="2531016" y="340937"/>
                </a:cubicBezTo>
                <a:cubicBezTo>
                  <a:pt x="2600132" y="306460"/>
                  <a:pt x="2678169" y="288032"/>
                  <a:pt x="2760510" y="288032"/>
                </a:cubicBezTo>
                <a:cubicBezTo>
                  <a:pt x="3009887" y="288032"/>
                  <a:pt x="3219786" y="457055"/>
                  <a:pt x="3279705" y="687381"/>
                </a:cubicBezTo>
                <a:cubicBezTo>
                  <a:pt x="3582169" y="717391"/>
                  <a:pt x="3816424" y="950318"/>
                  <a:pt x="3816424" y="1232795"/>
                </a:cubicBezTo>
                <a:lnTo>
                  <a:pt x="3816055" y="1236110"/>
                </a:lnTo>
                <a:cubicBezTo>
                  <a:pt x="3816421" y="1237213"/>
                  <a:pt x="3816424" y="1238319"/>
                  <a:pt x="3816424" y="1239425"/>
                </a:cubicBezTo>
                <a:cubicBezTo>
                  <a:pt x="3816424" y="1544322"/>
                  <a:pt x="3543509" y="1791490"/>
                  <a:pt x="3206852" y="1791490"/>
                </a:cubicBezTo>
                <a:lnTo>
                  <a:pt x="3136943" y="1786289"/>
                </a:lnTo>
                <a:cubicBezTo>
                  <a:pt x="3133151" y="1787239"/>
                  <a:pt x="3129282" y="1787343"/>
                  <a:pt x="3125386" y="1787343"/>
                </a:cubicBezTo>
                <a:lnTo>
                  <a:pt x="3087511" y="1787343"/>
                </a:lnTo>
                <a:cubicBezTo>
                  <a:pt x="3038440" y="1991344"/>
                  <a:pt x="2837482" y="2143516"/>
                  <a:pt x="2597280" y="2143516"/>
                </a:cubicBezTo>
                <a:cubicBezTo>
                  <a:pt x="2532520" y="2143516"/>
                  <a:pt x="2470613" y="2132455"/>
                  <a:pt x="2414162" y="2111319"/>
                </a:cubicBezTo>
                <a:cubicBezTo>
                  <a:pt x="2330064" y="2322315"/>
                  <a:pt x="2106542" y="2472220"/>
                  <a:pt x="1844361" y="2472220"/>
                </a:cubicBezTo>
                <a:cubicBezTo>
                  <a:pt x="1529851" y="2472220"/>
                  <a:pt x="1270971" y="2256501"/>
                  <a:pt x="1241364" y="1979223"/>
                </a:cubicBezTo>
                <a:cubicBezTo>
                  <a:pt x="1233180" y="1981311"/>
                  <a:pt x="1224850" y="1981496"/>
                  <a:pt x="1216474" y="1981496"/>
                </a:cubicBezTo>
                <a:cubicBezTo>
                  <a:pt x="1047138" y="1981496"/>
                  <a:pt x="897304" y="1905869"/>
                  <a:pt x="810084" y="1787343"/>
                </a:cubicBezTo>
                <a:lnTo>
                  <a:pt x="683468" y="1787343"/>
                </a:lnTo>
                <a:lnTo>
                  <a:pt x="669303" y="1786050"/>
                </a:lnTo>
                <a:cubicBezTo>
                  <a:pt x="649856" y="1790596"/>
                  <a:pt x="629830" y="1791490"/>
                  <a:pt x="609572" y="1791490"/>
                </a:cubicBezTo>
                <a:cubicBezTo>
                  <a:pt x="272915" y="1791490"/>
                  <a:pt x="0" y="1544322"/>
                  <a:pt x="0" y="1239425"/>
                </a:cubicBezTo>
                <a:lnTo>
                  <a:pt x="369" y="1236110"/>
                </a:lnTo>
                <a:cubicBezTo>
                  <a:pt x="3" y="1235007"/>
                  <a:pt x="0" y="1233901"/>
                  <a:pt x="0" y="1232795"/>
                </a:cubicBezTo>
                <a:cubicBezTo>
                  <a:pt x="0" y="927898"/>
                  <a:pt x="272915" y="680730"/>
                  <a:pt x="609572" y="680730"/>
                </a:cubicBezTo>
                <a:lnTo>
                  <a:pt x="648332" y="683614"/>
                </a:lnTo>
                <a:cubicBezTo>
                  <a:pt x="648074" y="682757"/>
                  <a:pt x="648072" y="681899"/>
                  <a:pt x="648072" y="681040"/>
                </a:cubicBezTo>
                <a:cubicBezTo>
                  <a:pt x="648072" y="382773"/>
                  <a:pt x="889865" y="140980"/>
                  <a:pt x="1188132" y="140980"/>
                </a:cubicBezTo>
                <a:cubicBezTo>
                  <a:pt x="1296209" y="140980"/>
                  <a:pt x="1396871" y="172727"/>
                  <a:pt x="1480802" y="228175"/>
                </a:cubicBezTo>
                <a:cubicBezTo>
                  <a:pt x="1589955" y="89512"/>
                  <a:pt x="1769468" y="0"/>
                  <a:pt x="1972064" y="0"/>
                </a:cubicBezTo>
                <a:close/>
              </a:path>
            </a:pathLst>
          </a:cu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D01EF1-2545-BFFE-2531-7275468EA9CE}"/>
              </a:ext>
            </a:extLst>
          </p:cNvPr>
          <p:cNvSpPr/>
          <p:nvPr/>
        </p:nvSpPr>
        <p:spPr>
          <a:xfrm>
            <a:off x="3956400" y="2456834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B9110B35-06D8-8FD6-7BF0-4DBF1412B1E9}"/>
              </a:ext>
            </a:extLst>
          </p:cNvPr>
          <p:cNvSpPr/>
          <p:nvPr/>
        </p:nvSpPr>
        <p:spPr>
          <a:xfrm>
            <a:off x="5667027" y="180212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03202318-8AE7-80A4-F03C-3B2887901217}"/>
              </a:ext>
            </a:extLst>
          </p:cNvPr>
          <p:cNvSpPr/>
          <p:nvPr/>
        </p:nvSpPr>
        <p:spPr>
          <a:xfrm>
            <a:off x="7398399" y="2514638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E3915710-E1CD-C0EC-2EB8-A5B6BAE1D22A}"/>
              </a:ext>
            </a:extLst>
          </p:cNvPr>
          <p:cNvSpPr/>
          <p:nvPr/>
        </p:nvSpPr>
        <p:spPr>
          <a:xfrm>
            <a:off x="7974993" y="3575359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Oval 12">
            <a:extLst>
              <a:ext uri="{FF2B5EF4-FFF2-40B4-BE49-F238E27FC236}">
                <a16:creationId xmlns:a16="http://schemas.microsoft.com/office/drawing/2014/main" id="{DE160092-C506-59F0-7B71-3383069EC83A}"/>
              </a:ext>
            </a:extLst>
          </p:cNvPr>
          <p:cNvSpPr/>
          <p:nvPr/>
        </p:nvSpPr>
        <p:spPr>
          <a:xfrm>
            <a:off x="7070544" y="4896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F7D71341-A92D-0DC0-EC00-8F9BD01C6FE6}"/>
              </a:ext>
            </a:extLst>
          </p:cNvPr>
          <p:cNvSpPr/>
          <p:nvPr/>
        </p:nvSpPr>
        <p:spPr>
          <a:xfrm>
            <a:off x="4443628" y="4905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23215D2F-07A1-E310-510D-5BF5DDA6CF04}"/>
              </a:ext>
            </a:extLst>
          </p:cNvPr>
          <p:cNvSpPr/>
          <p:nvPr/>
        </p:nvSpPr>
        <p:spPr>
          <a:xfrm>
            <a:off x="3485255" y="372313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Rounded Rectangle 20">
            <a:extLst>
              <a:ext uri="{FF2B5EF4-FFF2-40B4-BE49-F238E27FC236}">
                <a16:creationId xmlns:a16="http://schemas.microsoft.com/office/drawing/2014/main" id="{EF528B12-8A43-58A1-7B2F-24ACB1C28759}"/>
              </a:ext>
            </a:extLst>
          </p:cNvPr>
          <p:cNvSpPr>
            <a:spLocks noChangeAspect="1"/>
          </p:cNvSpPr>
          <p:nvPr/>
        </p:nvSpPr>
        <p:spPr>
          <a:xfrm rot="2160000">
            <a:off x="5874167" y="3407374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rgbClr val="04BC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A9109A9C-D5D3-95D2-01C7-97C5748A09A3}"/>
              </a:ext>
            </a:extLst>
          </p:cNvPr>
          <p:cNvSpPr txBox="1"/>
          <p:nvPr/>
        </p:nvSpPr>
        <p:spPr>
          <a:xfrm>
            <a:off x="5276193" y="3891270"/>
            <a:ext cx="17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C00000"/>
                </a:solidFill>
                <a:latin typeface="Calibri" panose="020F0502020204030204" pitchFamily="34" charset="0"/>
                <a:ea typeface="FZShuTi" pitchFamily="2" charset="-122"/>
                <a:cs typeface="Calibri" panose="020F0502020204030204" pitchFamily="34" charset="0"/>
              </a:rPr>
              <a:t>PAUSADO</a:t>
            </a:r>
            <a:endParaRPr lang="ko-KR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AFB26061-E809-DB37-4EBE-E0C4AC689A5E}"/>
              </a:ext>
            </a:extLst>
          </p:cNvPr>
          <p:cNvSpPr txBox="1"/>
          <p:nvPr/>
        </p:nvSpPr>
        <p:spPr>
          <a:xfrm>
            <a:off x="4035934" y="252508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P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C1D2F0EA-4F52-DB06-CC91-6FD4AF561636}"/>
              </a:ext>
            </a:extLst>
          </p:cNvPr>
          <p:cNvSpPr txBox="1"/>
          <p:nvPr/>
        </p:nvSpPr>
        <p:spPr>
          <a:xfrm>
            <a:off x="5765348" y="184630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2E44C6CD-8A4F-8804-CCAC-542007D13BE5}"/>
              </a:ext>
            </a:extLst>
          </p:cNvPr>
          <p:cNvSpPr txBox="1"/>
          <p:nvPr/>
        </p:nvSpPr>
        <p:spPr>
          <a:xfrm>
            <a:off x="7462166" y="2577366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U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76CC3988-3445-DD73-4551-654F3502DABE}"/>
              </a:ext>
            </a:extLst>
          </p:cNvPr>
          <p:cNvSpPr txBox="1"/>
          <p:nvPr/>
        </p:nvSpPr>
        <p:spPr>
          <a:xfrm>
            <a:off x="3564789" y="378311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S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79C59A0D-1245-F431-E533-80875D350BD5}"/>
              </a:ext>
            </a:extLst>
          </p:cNvPr>
          <p:cNvSpPr txBox="1"/>
          <p:nvPr/>
        </p:nvSpPr>
        <p:spPr>
          <a:xfrm>
            <a:off x="4531093" y="496542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3342259F-FD2A-EDE9-8D09-970D2B3247D4}"/>
              </a:ext>
            </a:extLst>
          </p:cNvPr>
          <p:cNvSpPr txBox="1"/>
          <p:nvPr/>
        </p:nvSpPr>
        <p:spPr>
          <a:xfrm>
            <a:off x="7180359" y="4937920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D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930594A8-7BD9-C9A9-2508-350217B4EB83}"/>
              </a:ext>
            </a:extLst>
          </p:cNvPr>
          <p:cNvSpPr txBox="1"/>
          <p:nvPr/>
        </p:nvSpPr>
        <p:spPr>
          <a:xfrm>
            <a:off x="8054527" y="3638881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O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27465636-7A5B-5BC9-9889-218F3DC803FE}"/>
              </a:ext>
            </a:extLst>
          </p:cNvPr>
          <p:cNvSpPr txBox="1">
            <a:spLocks/>
          </p:cNvSpPr>
          <p:nvPr/>
        </p:nvSpPr>
        <p:spPr>
          <a:xfrm>
            <a:off x="215780" y="6153052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PAUSADO SEGURO: </a:t>
            </a:r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Tómate el tiempo con cada paciente.</a:t>
            </a:r>
            <a:endParaRPr lang="en-US" sz="2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14">
            <a:extLst>
              <a:ext uri="{FF2B5EF4-FFF2-40B4-BE49-F238E27FC236}">
                <a16:creationId xmlns:a16="http://schemas.microsoft.com/office/drawing/2014/main" id="{105D54E5-5303-EA28-FAC2-C3BD1BF8DD98}"/>
              </a:ext>
            </a:extLst>
          </p:cNvPr>
          <p:cNvGrpSpPr/>
          <p:nvPr/>
        </p:nvGrpSpPr>
        <p:grpSpPr>
          <a:xfrm rot="3060000" flipH="1">
            <a:off x="7108304" y="3112604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38" name="Oval 15">
              <a:extLst>
                <a:ext uri="{FF2B5EF4-FFF2-40B4-BE49-F238E27FC236}">
                  <a16:creationId xmlns:a16="http://schemas.microsoft.com/office/drawing/2014/main" id="{5EABDF59-292A-9BF8-4982-3F8B59A852E9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9" name="Oval 16">
              <a:extLst>
                <a:ext uri="{FF2B5EF4-FFF2-40B4-BE49-F238E27FC236}">
                  <a16:creationId xmlns:a16="http://schemas.microsoft.com/office/drawing/2014/main" id="{8C5DF7C3-FB88-2D1D-6F3A-A3253F413DE7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0" name="Oval 17">
              <a:extLst>
                <a:ext uri="{FF2B5EF4-FFF2-40B4-BE49-F238E27FC236}">
                  <a16:creationId xmlns:a16="http://schemas.microsoft.com/office/drawing/2014/main" id="{A443B754-38E1-3D2B-81F6-A136750ACBF1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1" name="Group 14">
            <a:extLst>
              <a:ext uri="{FF2B5EF4-FFF2-40B4-BE49-F238E27FC236}">
                <a16:creationId xmlns:a16="http://schemas.microsoft.com/office/drawing/2014/main" id="{5E31AC5E-8F5C-9A3E-54F7-2CA641E8DF9A}"/>
              </a:ext>
            </a:extLst>
          </p:cNvPr>
          <p:cNvGrpSpPr/>
          <p:nvPr/>
        </p:nvGrpSpPr>
        <p:grpSpPr>
          <a:xfrm rot="3060000" flipH="1">
            <a:off x="5230620" y="4494807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2" name="Oval 15">
              <a:extLst>
                <a:ext uri="{FF2B5EF4-FFF2-40B4-BE49-F238E27FC236}">
                  <a16:creationId xmlns:a16="http://schemas.microsoft.com/office/drawing/2014/main" id="{89B0E3BF-75AB-7B9E-9948-951C7473DE4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C5B8705B-DDBB-FF6D-C7F0-492268CA955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4" name="Oval 17">
              <a:extLst>
                <a:ext uri="{FF2B5EF4-FFF2-40B4-BE49-F238E27FC236}">
                  <a16:creationId xmlns:a16="http://schemas.microsoft.com/office/drawing/2014/main" id="{ADD5B987-8F1B-1B7C-5A9C-D03D4D1046A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4872B20C-A659-8EE9-5013-AB4A11A2C688}"/>
              </a:ext>
            </a:extLst>
          </p:cNvPr>
          <p:cNvGrpSpPr/>
          <p:nvPr/>
        </p:nvGrpSpPr>
        <p:grpSpPr>
          <a:xfrm rot="18848761" flipH="1">
            <a:off x="4898659" y="3167883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BC100FCC-8EC4-C0D0-31D6-DEF8909349A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8E43C431-1D80-ED33-AA03-3497F3F67FA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34A2DBE6-74B1-136E-E284-9996E2B22277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3" name="Group 18">
            <a:extLst>
              <a:ext uri="{FF2B5EF4-FFF2-40B4-BE49-F238E27FC236}">
                <a16:creationId xmlns:a16="http://schemas.microsoft.com/office/drawing/2014/main" id="{1FBFBD4A-6FFB-AAE9-2979-5658D8FA0A73}"/>
              </a:ext>
            </a:extLst>
          </p:cNvPr>
          <p:cNvGrpSpPr/>
          <p:nvPr/>
        </p:nvGrpSpPr>
        <p:grpSpPr>
          <a:xfrm flipH="1">
            <a:off x="6035961" y="2704512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4" name="Oval 19">
              <a:extLst>
                <a:ext uri="{FF2B5EF4-FFF2-40B4-BE49-F238E27FC236}">
                  <a16:creationId xmlns:a16="http://schemas.microsoft.com/office/drawing/2014/main" id="{A274AAC1-630C-A145-E526-874C2FB6C2BF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5" name="Oval 20">
              <a:extLst>
                <a:ext uri="{FF2B5EF4-FFF2-40B4-BE49-F238E27FC236}">
                  <a16:creationId xmlns:a16="http://schemas.microsoft.com/office/drawing/2014/main" id="{4834DB9B-F689-993F-2FCA-EF494C17AE9E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6" name="Oval 21">
              <a:extLst>
                <a:ext uri="{FF2B5EF4-FFF2-40B4-BE49-F238E27FC236}">
                  <a16:creationId xmlns:a16="http://schemas.microsoft.com/office/drawing/2014/main" id="{0DD3E7AA-BDF5-C8FA-01F1-6F310064F5FA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7" name="Group 18">
            <a:extLst>
              <a:ext uri="{FF2B5EF4-FFF2-40B4-BE49-F238E27FC236}">
                <a16:creationId xmlns:a16="http://schemas.microsoft.com/office/drawing/2014/main" id="{15F63B23-F647-5E39-0D46-232DD8821C34}"/>
              </a:ext>
            </a:extLst>
          </p:cNvPr>
          <p:cNvGrpSpPr/>
          <p:nvPr/>
        </p:nvGrpSpPr>
        <p:grpSpPr>
          <a:xfrm rot="16200000" flipH="1">
            <a:off x="4503427" y="3821501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8" name="Oval 19">
              <a:extLst>
                <a:ext uri="{FF2B5EF4-FFF2-40B4-BE49-F238E27FC236}">
                  <a16:creationId xmlns:a16="http://schemas.microsoft.com/office/drawing/2014/main" id="{64B5C84C-EACB-10AC-3EA3-B3A5B17D8F2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9" name="Oval 20">
              <a:extLst>
                <a:ext uri="{FF2B5EF4-FFF2-40B4-BE49-F238E27FC236}">
                  <a16:creationId xmlns:a16="http://schemas.microsoft.com/office/drawing/2014/main" id="{4F2D3321-3713-0205-DAAC-810E26119D9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id="{A7949C2C-2CDE-DD1E-FAB5-9F25EE5C540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EC04BAC8-42FF-B601-7F5F-BB41E0593285}"/>
              </a:ext>
            </a:extLst>
          </p:cNvPr>
          <p:cNvGrpSpPr/>
          <p:nvPr/>
        </p:nvGrpSpPr>
        <p:grpSpPr>
          <a:xfrm rot="5400000" flipH="1">
            <a:off x="7597403" y="3761461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62" name="Oval 15">
              <a:extLst>
                <a:ext uri="{FF2B5EF4-FFF2-40B4-BE49-F238E27FC236}">
                  <a16:creationId xmlns:a16="http://schemas.microsoft.com/office/drawing/2014/main" id="{74A26831-7253-E646-D6E1-530B586A158D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3" name="Oval 16">
              <a:extLst>
                <a:ext uri="{FF2B5EF4-FFF2-40B4-BE49-F238E27FC236}">
                  <a16:creationId xmlns:a16="http://schemas.microsoft.com/office/drawing/2014/main" id="{4D823AA9-F387-E7D3-343E-5415DCB133E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4" name="Oval 17">
              <a:extLst>
                <a:ext uri="{FF2B5EF4-FFF2-40B4-BE49-F238E27FC236}">
                  <a16:creationId xmlns:a16="http://schemas.microsoft.com/office/drawing/2014/main" id="{CDB39BFF-56D0-55D5-182D-C831F283831C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5" name="Group 18">
            <a:extLst>
              <a:ext uri="{FF2B5EF4-FFF2-40B4-BE49-F238E27FC236}">
                <a16:creationId xmlns:a16="http://schemas.microsoft.com/office/drawing/2014/main" id="{B39A906D-A99A-E8B1-8C03-8A23288A913F}"/>
              </a:ext>
            </a:extLst>
          </p:cNvPr>
          <p:cNvGrpSpPr/>
          <p:nvPr/>
        </p:nvGrpSpPr>
        <p:grpSpPr>
          <a:xfrm rot="18604799" flipH="1">
            <a:off x="6946040" y="4572859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66" name="Oval 19">
              <a:extLst>
                <a:ext uri="{FF2B5EF4-FFF2-40B4-BE49-F238E27FC236}">
                  <a16:creationId xmlns:a16="http://schemas.microsoft.com/office/drawing/2014/main" id="{7EA1EC10-0105-DCE6-5851-0F19B89C5AE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7" name="Oval 20">
              <a:extLst>
                <a:ext uri="{FF2B5EF4-FFF2-40B4-BE49-F238E27FC236}">
                  <a16:creationId xmlns:a16="http://schemas.microsoft.com/office/drawing/2014/main" id="{C3586F82-F081-4AEB-9F58-44AE33D3B84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8" name="Oval 21">
              <a:extLst>
                <a:ext uri="{FF2B5EF4-FFF2-40B4-BE49-F238E27FC236}">
                  <a16:creationId xmlns:a16="http://schemas.microsoft.com/office/drawing/2014/main" id="{AEB6009F-E32F-C028-FA55-63FCF83ACEA2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2" name="TextBox 39">
            <a:extLst>
              <a:ext uri="{FF2B5EF4-FFF2-40B4-BE49-F238E27FC236}">
                <a16:creationId xmlns:a16="http://schemas.microsoft.com/office/drawing/2014/main" id="{038C02DD-ACBA-89FD-A34D-CE20E577A73F}"/>
              </a:ext>
            </a:extLst>
          </p:cNvPr>
          <p:cNvSpPr txBox="1"/>
          <p:nvPr/>
        </p:nvSpPr>
        <p:spPr>
          <a:xfrm>
            <a:off x="6464970" y="1250602"/>
            <a:ext cx="4236891" cy="107721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 DIAGNÓSTICA / PROCEDIMIENTO CORRECTO – ÁREA ANATÓMICA CORRECTA: 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Ayuda Diagnóstica Correcta (Modalidad – Área Anatómica – Lateralidad). U: Usuario (Historia Clínica – Orden Médica – Condiciones Clínicas – Preparación).</a:t>
            </a:r>
            <a:r>
              <a:rPr lang="es-CO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9">
            <a:extLst>
              <a:ext uri="{FF2B5EF4-FFF2-40B4-BE49-F238E27FC236}">
                <a16:creationId xmlns:a16="http://schemas.microsoft.com/office/drawing/2014/main" id="{8E0AD10A-9E0E-5A62-B483-CC6FB3E87B41}"/>
              </a:ext>
            </a:extLst>
          </p:cNvPr>
          <p:cNvSpPr txBox="1"/>
          <p:nvPr/>
        </p:nvSpPr>
        <p:spPr>
          <a:xfrm>
            <a:off x="8260109" y="2243300"/>
            <a:ext cx="3552858" cy="104644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USO: 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de medio de contraste – Radiofármacos – Otros medicamentos (Verificar previo a su aplicaci</a:t>
            </a:r>
            <a:r>
              <a:rPr lang="es-ES" sz="1200" b="1" dirty="0">
                <a:solidFill>
                  <a:srgbClr val="14787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ón: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antecedentes alérgicos a medicamentos, medios de contraste, otros. Verificar permeabilidad de acceso vascular). 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9" name="TextBox 39">
            <a:extLst>
              <a:ext uri="{FF2B5EF4-FFF2-40B4-BE49-F238E27FC236}">
                <a16:creationId xmlns:a16="http://schemas.microsoft.com/office/drawing/2014/main" id="{CB323E04-3781-A1C1-1774-92845D1C6EE2}"/>
              </a:ext>
            </a:extLst>
          </p:cNvPr>
          <p:cNvSpPr txBox="1"/>
          <p:nvPr/>
        </p:nvSpPr>
        <p:spPr>
          <a:xfrm>
            <a:off x="259428" y="3613300"/>
            <a:ext cx="3197544" cy="107721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6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SEGURIDAD: </a:t>
            </a:r>
            <a:r>
              <a:rPr lang="en-US" altLang="ko-KR" sz="12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 paciente con riesgo de Caldas, Verifica diligenciamiento de encuesta (si aplica), verifica diligenciamiento consentimiento informado (si aplica), evaluar otros riesgos.</a:t>
            </a:r>
            <a:endParaRPr lang="ko-KR" altLang="en-US" sz="1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8A5FA578-28BB-6FA5-FACA-E21F7451D11A}"/>
              </a:ext>
            </a:extLst>
          </p:cNvPr>
          <p:cNvSpPr txBox="1"/>
          <p:nvPr/>
        </p:nvSpPr>
        <p:spPr>
          <a:xfrm>
            <a:off x="538234" y="2253939"/>
            <a:ext cx="3586632" cy="49244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PACIENTE:</a:t>
            </a:r>
            <a:r>
              <a:rPr lang="en-US" altLang="ko-KR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Paciente Correcto (identificación Correcta Paciente – Verificación Cruzada).</a:t>
            </a:r>
            <a:endParaRPr lang="es-CO" sz="1800" b="1" dirty="0">
              <a:solidFill>
                <a:srgbClr val="14787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11017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63BCFF56-825C-6B56-86D4-7E9E5EB54D4C}"/>
              </a:ext>
            </a:extLst>
          </p:cNvPr>
          <p:cNvSpPr/>
          <p:nvPr/>
        </p:nvSpPr>
        <p:spPr>
          <a:xfrm>
            <a:off x="4850530" y="3221094"/>
            <a:ext cx="2518808" cy="1631644"/>
          </a:xfrm>
          <a:custGeom>
            <a:avLst/>
            <a:gdLst/>
            <a:ahLst/>
            <a:cxnLst/>
            <a:rect l="l" t="t" r="r" b="b"/>
            <a:pathLst>
              <a:path w="3816424" h="2472220">
                <a:moveTo>
                  <a:pt x="1972064" y="0"/>
                </a:moveTo>
                <a:cubicBezTo>
                  <a:pt x="2225646" y="0"/>
                  <a:pt x="2443064" y="140235"/>
                  <a:pt x="2531016" y="340937"/>
                </a:cubicBezTo>
                <a:cubicBezTo>
                  <a:pt x="2600132" y="306460"/>
                  <a:pt x="2678169" y="288032"/>
                  <a:pt x="2760510" y="288032"/>
                </a:cubicBezTo>
                <a:cubicBezTo>
                  <a:pt x="3009887" y="288032"/>
                  <a:pt x="3219786" y="457055"/>
                  <a:pt x="3279705" y="687381"/>
                </a:cubicBezTo>
                <a:cubicBezTo>
                  <a:pt x="3582169" y="717391"/>
                  <a:pt x="3816424" y="950318"/>
                  <a:pt x="3816424" y="1232795"/>
                </a:cubicBezTo>
                <a:lnTo>
                  <a:pt x="3816055" y="1236110"/>
                </a:lnTo>
                <a:cubicBezTo>
                  <a:pt x="3816421" y="1237213"/>
                  <a:pt x="3816424" y="1238319"/>
                  <a:pt x="3816424" y="1239425"/>
                </a:cubicBezTo>
                <a:cubicBezTo>
                  <a:pt x="3816424" y="1544322"/>
                  <a:pt x="3543509" y="1791490"/>
                  <a:pt x="3206852" y="1791490"/>
                </a:cubicBezTo>
                <a:lnTo>
                  <a:pt x="3136943" y="1786289"/>
                </a:lnTo>
                <a:cubicBezTo>
                  <a:pt x="3133151" y="1787239"/>
                  <a:pt x="3129282" y="1787343"/>
                  <a:pt x="3125386" y="1787343"/>
                </a:cubicBezTo>
                <a:lnTo>
                  <a:pt x="3087511" y="1787343"/>
                </a:lnTo>
                <a:cubicBezTo>
                  <a:pt x="3038440" y="1991344"/>
                  <a:pt x="2837482" y="2143516"/>
                  <a:pt x="2597280" y="2143516"/>
                </a:cubicBezTo>
                <a:cubicBezTo>
                  <a:pt x="2532520" y="2143516"/>
                  <a:pt x="2470613" y="2132455"/>
                  <a:pt x="2414162" y="2111319"/>
                </a:cubicBezTo>
                <a:cubicBezTo>
                  <a:pt x="2330064" y="2322315"/>
                  <a:pt x="2106542" y="2472220"/>
                  <a:pt x="1844361" y="2472220"/>
                </a:cubicBezTo>
                <a:cubicBezTo>
                  <a:pt x="1529851" y="2472220"/>
                  <a:pt x="1270971" y="2256501"/>
                  <a:pt x="1241364" y="1979223"/>
                </a:cubicBezTo>
                <a:cubicBezTo>
                  <a:pt x="1233180" y="1981311"/>
                  <a:pt x="1224850" y="1981496"/>
                  <a:pt x="1216474" y="1981496"/>
                </a:cubicBezTo>
                <a:cubicBezTo>
                  <a:pt x="1047138" y="1981496"/>
                  <a:pt x="897304" y="1905869"/>
                  <a:pt x="810084" y="1787343"/>
                </a:cubicBezTo>
                <a:lnTo>
                  <a:pt x="683468" y="1787343"/>
                </a:lnTo>
                <a:lnTo>
                  <a:pt x="669303" y="1786050"/>
                </a:lnTo>
                <a:cubicBezTo>
                  <a:pt x="649856" y="1790596"/>
                  <a:pt x="629830" y="1791490"/>
                  <a:pt x="609572" y="1791490"/>
                </a:cubicBezTo>
                <a:cubicBezTo>
                  <a:pt x="272915" y="1791490"/>
                  <a:pt x="0" y="1544322"/>
                  <a:pt x="0" y="1239425"/>
                </a:cubicBezTo>
                <a:lnTo>
                  <a:pt x="369" y="1236110"/>
                </a:lnTo>
                <a:cubicBezTo>
                  <a:pt x="3" y="1235007"/>
                  <a:pt x="0" y="1233901"/>
                  <a:pt x="0" y="1232795"/>
                </a:cubicBezTo>
                <a:cubicBezTo>
                  <a:pt x="0" y="927898"/>
                  <a:pt x="272915" y="680730"/>
                  <a:pt x="609572" y="680730"/>
                </a:cubicBezTo>
                <a:lnTo>
                  <a:pt x="648332" y="683614"/>
                </a:lnTo>
                <a:cubicBezTo>
                  <a:pt x="648074" y="682757"/>
                  <a:pt x="648072" y="681899"/>
                  <a:pt x="648072" y="681040"/>
                </a:cubicBezTo>
                <a:cubicBezTo>
                  <a:pt x="648072" y="382773"/>
                  <a:pt x="889865" y="140980"/>
                  <a:pt x="1188132" y="140980"/>
                </a:cubicBezTo>
                <a:cubicBezTo>
                  <a:pt x="1296209" y="140980"/>
                  <a:pt x="1396871" y="172727"/>
                  <a:pt x="1480802" y="228175"/>
                </a:cubicBezTo>
                <a:cubicBezTo>
                  <a:pt x="1589955" y="89512"/>
                  <a:pt x="1769468" y="0"/>
                  <a:pt x="1972064" y="0"/>
                </a:cubicBezTo>
                <a:close/>
              </a:path>
            </a:pathLst>
          </a:cu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D01EF1-2545-BFFE-2531-7275468EA9CE}"/>
              </a:ext>
            </a:extLst>
          </p:cNvPr>
          <p:cNvSpPr/>
          <p:nvPr/>
        </p:nvSpPr>
        <p:spPr>
          <a:xfrm>
            <a:off x="3956400" y="2456834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B9110B35-06D8-8FD6-7BF0-4DBF1412B1E9}"/>
              </a:ext>
            </a:extLst>
          </p:cNvPr>
          <p:cNvSpPr/>
          <p:nvPr/>
        </p:nvSpPr>
        <p:spPr>
          <a:xfrm>
            <a:off x="5667027" y="180212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03202318-8AE7-80A4-F03C-3B2887901217}"/>
              </a:ext>
            </a:extLst>
          </p:cNvPr>
          <p:cNvSpPr/>
          <p:nvPr/>
        </p:nvSpPr>
        <p:spPr>
          <a:xfrm>
            <a:off x="7398399" y="2514638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E3915710-E1CD-C0EC-2EB8-A5B6BAE1D22A}"/>
              </a:ext>
            </a:extLst>
          </p:cNvPr>
          <p:cNvSpPr/>
          <p:nvPr/>
        </p:nvSpPr>
        <p:spPr>
          <a:xfrm>
            <a:off x="7974993" y="3575359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Oval 12">
            <a:extLst>
              <a:ext uri="{FF2B5EF4-FFF2-40B4-BE49-F238E27FC236}">
                <a16:creationId xmlns:a16="http://schemas.microsoft.com/office/drawing/2014/main" id="{DE160092-C506-59F0-7B71-3383069EC83A}"/>
              </a:ext>
            </a:extLst>
          </p:cNvPr>
          <p:cNvSpPr/>
          <p:nvPr/>
        </p:nvSpPr>
        <p:spPr>
          <a:xfrm>
            <a:off x="7070544" y="4896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F7D71341-A92D-0DC0-EC00-8F9BD01C6FE6}"/>
              </a:ext>
            </a:extLst>
          </p:cNvPr>
          <p:cNvSpPr/>
          <p:nvPr/>
        </p:nvSpPr>
        <p:spPr>
          <a:xfrm>
            <a:off x="4443628" y="4905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23215D2F-07A1-E310-510D-5BF5DDA6CF04}"/>
              </a:ext>
            </a:extLst>
          </p:cNvPr>
          <p:cNvSpPr/>
          <p:nvPr/>
        </p:nvSpPr>
        <p:spPr>
          <a:xfrm>
            <a:off x="3485255" y="372313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Rounded Rectangle 20">
            <a:extLst>
              <a:ext uri="{FF2B5EF4-FFF2-40B4-BE49-F238E27FC236}">
                <a16:creationId xmlns:a16="http://schemas.microsoft.com/office/drawing/2014/main" id="{EF528B12-8A43-58A1-7B2F-24ACB1C28759}"/>
              </a:ext>
            </a:extLst>
          </p:cNvPr>
          <p:cNvSpPr>
            <a:spLocks noChangeAspect="1"/>
          </p:cNvSpPr>
          <p:nvPr/>
        </p:nvSpPr>
        <p:spPr>
          <a:xfrm rot="2160000">
            <a:off x="5874167" y="3407374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rgbClr val="04BC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A9109A9C-D5D3-95D2-01C7-97C5748A09A3}"/>
              </a:ext>
            </a:extLst>
          </p:cNvPr>
          <p:cNvSpPr txBox="1"/>
          <p:nvPr/>
        </p:nvSpPr>
        <p:spPr>
          <a:xfrm>
            <a:off x="5276193" y="3891270"/>
            <a:ext cx="17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C00000"/>
                </a:solidFill>
                <a:latin typeface="Calibri" panose="020F0502020204030204" pitchFamily="34" charset="0"/>
                <a:ea typeface="FZShuTi" pitchFamily="2" charset="-122"/>
                <a:cs typeface="Calibri" panose="020F0502020204030204" pitchFamily="34" charset="0"/>
              </a:rPr>
              <a:t>PAUSADO</a:t>
            </a:r>
            <a:endParaRPr lang="ko-KR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AFB26061-E809-DB37-4EBE-E0C4AC689A5E}"/>
              </a:ext>
            </a:extLst>
          </p:cNvPr>
          <p:cNvSpPr txBox="1"/>
          <p:nvPr/>
        </p:nvSpPr>
        <p:spPr>
          <a:xfrm>
            <a:off x="4035934" y="252508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P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C1D2F0EA-4F52-DB06-CC91-6FD4AF561636}"/>
              </a:ext>
            </a:extLst>
          </p:cNvPr>
          <p:cNvSpPr txBox="1"/>
          <p:nvPr/>
        </p:nvSpPr>
        <p:spPr>
          <a:xfrm>
            <a:off x="5765348" y="184630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2E44C6CD-8A4F-8804-CCAC-542007D13BE5}"/>
              </a:ext>
            </a:extLst>
          </p:cNvPr>
          <p:cNvSpPr txBox="1"/>
          <p:nvPr/>
        </p:nvSpPr>
        <p:spPr>
          <a:xfrm>
            <a:off x="7462166" y="2577366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U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76CC3988-3445-DD73-4551-654F3502DABE}"/>
              </a:ext>
            </a:extLst>
          </p:cNvPr>
          <p:cNvSpPr txBox="1"/>
          <p:nvPr/>
        </p:nvSpPr>
        <p:spPr>
          <a:xfrm>
            <a:off x="3564789" y="378311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S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79C59A0D-1245-F431-E533-80875D350BD5}"/>
              </a:ext>
            </a:extLst>
          </p:cNvPr>
          <p:cNvSpPr txBox="1"/>
          <p:nvPr/>
        </p:nvSpPr>
        <p:spPr>
          <a:xfrm>
            <a:off x="4531093" y="496542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3342259F-FD2A-EDE9-8D09-970D2B3247D4}"/>
              </a:ext>
            </a:extLst>
          </p:cNvPr>
          <p:cNvSpPr txBox="1"/>
          <p:nvPr/>
        </p:nvSpPr>
        <p:spPr>
          <a:xfrm>
            <a:off x="7180359" y="4937920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D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930594A8-7BD9-C9A9-2508-350217B4EB83}"/>
              </a:ext>
            </a:extLst>
          </p:cNvPr>
          <p:cNvSpPr txBox="1"/>
          <p:nvPr/>
        </p:nvSpPr>
        <p:spPr>
          <a:xfrm>
            <a:off x="8054527" y="3638881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O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27465636-7A5B-5BC9-9889-218F3DC803FE}"/>
              </a:ext>
            </a:extLst>
          </p:cNvPr>
          <p:cNvSpPr txBox="1">
            <a:spLocks/>
          </p:cNvSpPr>
          <p:nvPr/>
        </p:nvSpPr>
        <p:spPr>
          <a:xfrm>
            <a:off x="215780" y="6153052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PAUSADO SEGURO: </a:t>
            </a:r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Tómate el tiempo con cada paciente.</a:t>
            </a:r>
            <a:endParaRPr lang="en-US" sz="2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14">
            <a:extLst>
              <a:ext uri="{FF2B5EF4-FFF2-40B4-BE49-F238E27FC236}">
                <a16:creationId xmlns:a16="http://schemas.microsoft.com/office/drawing/2014/main" id="{105D54E5-5303-EA28-FAC2-C3BD1BF8DD98}"/>
              </a:ext>
            </a:extLst>
          </p:cNvPr>
          <p:cNvGrpSpPr/>
          <p:nvPr/>
        </p:nvGrpSpPr>
        <p:grpSpPr>
          <a:xfrm rot="3060000" flipH="1">
            <a:off x="7108304" y="3112604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38" name="Oval 15">
              <a:extLst>
                <a:ext uri="{FF2B5EF4-FFF2-40B4-BE49-F238E27FC236}">
                  <a16:creationId xmlns:a16="http://schemas.microsoft.com/office/drawing/2014/main" id="{5EABDF59-292A-9BF8-4982-3F8B59A852E9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9" name="Oval 16">
              <a:extLst>
                <a:ext uri="{FF2B5EF4-FFF2-40B4-BE49-F238E27FC236}">
                  <a16:creationId xmlns:a16="http://schemas.microsoft.com/office/drawing/2014/main" id="{8C5DF7C3-FB88-2D1D-6F3A-A3253F413DE7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0" name="Oval 17">
              <a:extLst>
                <a:ext uri="{FF2B5EF4-FFF2-40B4-BE49-F238E27FC236}">
                  <a16:creationId xmlns:a16="http://schemas.microsoft.com/office/drawing/2014/main" id="{A443B754-38E1-3D2B-81F6-A136750ACBF1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1" name="Group 14">
            <a:extLst>
              <a:ext uri="{FF2B5EF4-FFF2-40B4-BE49-F238E27FC236}">
                <a16:creationId xmlns:a16="http://schemas.microsoft.com/office/drawing/2014/main" id="{5E31AC5E-8F5C-9A3E-54F7-2CA641E8DF9A}"/>
              </a:ext>
            </a:extLst>
          </p:cNvPr>
          <p:cNvGrpSpPr/>
          <p:nvPr/>
        </p:nvGrpSpPr>
        <p:grpSpPr>
          <a:xfrm rot="3060000" flipH="1">
            <a:off x="5230620" y="4494807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2" name="Oval 15">
              <a:extLst>
                <a:ext uri="{FF2B5EF4-FFF2-40B4-BE49-F238E27FC236}">
                  <a16:creationId xmlns:a16="http://schemas.microsoft.com/office/drawing/2014/main" id="{89B0E3BF-75AB-7B9E-9948-951C7473DE4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C5B8705B-DDBB-FF6D-C7F0-492268CA955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4" name="Oval 17">
              <a:extLst>
                <a:ext uri="{FF2B5EF4-FFF2-40B4-BE49-F238E27FC236}">
                  <a16:creationId xmlns:a16="http://schemas.microsoft.com/office/drawing/2014/main" id="{ADD5B987-8F1B-1B7C-5A9C-D03D4D1046A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4872B20C-A659-8EE9-5013-AB4A11A2C688}"/>
              </a:ext>
            </a:extLst>
          </p:cNvPr>
          <p:cNvGrpSpPr/>
          <p:nvPr/>
        </p:nvGrpSpPr>
        <p:grpSpPr>
          <a:xfrm rot="18848761" flipH="1">
            <a:off x="4898659" y="3167883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BC100FCC-8EC4-C0D0-31D6-DEF8909349A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8E43C431-1D80-ED33-AA03-3497F3F67FA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34A2DBE6-74B1-136E-E284-9996E2B22277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3" name="Group 18">
            <a:extLst>
              <a:ext uri="{FF2B5EF4-FFF2-40B4-BE49-F238E27FC236}">
                <a16:creationId xmlns:a16="http://schemas.microsoft.com/office/drawing/2014/main" id="{1FBFBD4A-6FFB-AAE9-2979-5658D8FA0A73}"/>
              </a:ext>
            </a:extLst>
          </p:cNvPr>
          <p:cNvGrpSpPr/>
          <p:nvPr/>
        </p:nvGrpSpPr>
        <p:grpSpPr>
          <a:xfrm flipH="1">
            <a:off x="6035961" y="2704512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4" name="Oval 19">
              <a:extLst>
                <a:ext uri="{FF2B5EF4-FFF2-40B4-BE49-F238E27FC236}">
                  <a16:creationId xmlns:a16="http://schemas.microsoft.com/office/drawing/2014/main" id="{A274AAC1-630C-A145-E526-874C2FB6C2BF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5" name="Oval 20">
              <a:extLst>
                <a:ext uri="{FF2B5EF4-FFF2-40B4-BE49-F238E27FC236}">
                  <a16:creationId xmlns:a16="http://schemas.microsoft.com/office/drawing/2014/main" id="{4834DB9B-F689-993F-2FCA-EF494C17AE9E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6" name="Oval 21">
              <a:extLst>
                <a:ext uri="{FF2B5EF4-FFF2-40B4-BE49-F238E27FC236}">
                  <a16:creationId xmlns:a16="http://schemas.microsoft.com/office/drawing/2014/main" id="{0DD3E7AA-BDF5-C8FA-01F1-6F310064F5FA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7" name="Group 18">
            <a:extLst>
              <a:ext uri="{FF2B5EF4-FFF2-40B4-BE49-F238E27FC236}">
                <a16:creationId xmlns:a16="http://schemas.microsoft.com/office/drawing/2014/main" id="{15F63B23-F647-5E39-0D46-232DD8821C34}"/>
              </a:ext>
            </a:extLst>
          </p:cNvPr>
          <p:cNvGrpSpPr/>
          <p:nvPr/>
        </p:nvGrpSpPr>
        <p:grpSpPr>
          <a:xfrm rot="16200000" flipH="1">
            <a:off x="4503427" y="3821501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8" name="Oval 19">
              <a:extLst>
                <a:ext uri="{FF2B5EF4-FFF2-40B4-BE49-F238E27FC236}">
                  <a16:creationId xmlns:a16="http://schemas.microsoft.com/office/drawing/2014/main" id="{64B5C84C-EACB-10AC-3EA3-B3A5B17D8F2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9" name="Oval 20">
              <a:extLst>
                <a:ext uri="{FF2B5EF4-FFF2-40B4-BE49-F238E27FC236}">
                  <a16:creationId xmlns:a16="http://schemas.microsoft.com/office/drawing/2014/main" id="{4F2D3321-3713-0205-DAAC-810E26119D9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id="{A7949C2C-2CDE-DD1E-FAB5-9F25EE5C540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EC04BAC8-42FF-B601-7F5F-BB41E0593285}"/>
              </a:ext>
            </a:extLst>
          </p:cNvPr>
          <p:cNvGrpSpPr/>
          <p:nvPr/>
        </p:nvGrpSpPr>
        <p:grpSpPr>
          <a:xfrm rot="5400000" flipH="1">
            <a:off x="7597403" y="3761461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62" name="Oval 15">
              <a:extLst>
                <a:ext uri="{FF2B5EF4-FFF2-40B4-BE49-F238E27FC236}">
                  <a16:creationId xmlns:a16="http://schemas.microsoft.com/office/drawing/2014/main" id="{74A26831-7253-E646-D6E1-530B586A158D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3" name="Oval 16">
              <a:extLst>
                <a:ext uri="{FF2B5EF4-FFF2-40B4-BE49-F238E27FC236}">
                  <a16:creationId xmlns:a16="http://schemas.microsoft.com/office/drawing/2014/main" id="{4D823AA9-F387-E7D3-343E-5415DCB133E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4" name="Oval 17">
              <a:extLst>
                <a:ext uri="{FF2B5EF4-FFF2-40B4-BE49-F238E27FC236}">
                  <a16:creationId xmlns:a16="http://schemas.microsoft.com/office/drawing/2014/main" id="{CDB39BFF-56D0-55D5-182D-C831F283831C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5" name="Group 18">
            <a:extLst>
              <a:ext uri="{FF2B5EF4-FFF2-40B4-BE49-F238E27FC236}">
                <a16:creationId xmlns:a16="http://schemas.microsoft.com/office/drawing/2014/main" id="{B39A906D-A99A-E8B1-8C03-8A23288A913F}"/>
              </a:ext>
            </a:extLst>
          </p:cNvPr>
          <p:cNvGrpSpPr/>
          <p:nvPr/>
        </p:nvGrpSpPr>
        <p:grpSpPr>
          <a:xfrm rot="18604799" flipH="1">
            <a:off x="6946040" y="4572859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66" name="Oval 19">
              <a:extLst>
                <a:ext uri="{FF2B5EF4-FFF2-40B4-BE49-F238E27FC236}">
                  <a16:creationId xmlns:a16="http://schemas.microsoft.com/office/drawing/2014/main" id="{7EA1EC10-0105-DCE6-5851-0F19B89C5AE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7" name="Oval 20">
              <a:extLst>
                <a:ext uri="{FF2B5EF4-FFF2-40B4-BE49-F238E27FC236}">
                  <a16:creationId xmlns:a16="http://schemas.microsoft.com/office/drawing/2014/main" id="{C3586F82-F081-4AEB-9F58-44AE33D3B84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8" name="Oval 21">
              <a:extLst>
                <a:ext uri="{FF2B5EF4-FFF2-40B4-BE49-F238E27FC236}">
                  <a16:creationId xmlns:a16="http://schemas.microsoft.com/office/drawing/2014/main" id="{AEB6009F-E32F-C028-FA55-63FCF83ACEA2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2" name="TextBox 39">
            <a:extLst>
              <a:ext uri="{FF2B5EF4-FFF2-40B4-BE49-F238E27FC236}">
                <a16:creationId xmlns:a16="http://schemas.microsoft.com/office/drawing/2014/main" id="{038C02DD-ACBA-89FD-A34D-CE20E577A73F}"/>
              </a:ext>
            </a:extLst>
          </p:cNvPr>
          <p:cNvSpPr txBox="1"/>
          <p:nvPr/>
        </p:nvSpPr>
        <p:spPr>
          <a:xfrm>
            <a:off x="6464970" y="1250602"/>
            <a:ext cx="4236891" cy="107721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 DIAGNÓSTICA / PROCEDIMIENTO CORRECTO – ÁREA ANATÓMICA CORRECTA: 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Ayuda Diagnóstica Correcta (Modalidad – Área Anatómica – Lateralidad). U: Usuario (Historia Clínica – Orden Médica – Condiciones Clínicas – Preparación).</a:t>
            </a:r>
            <a:r>
              <a:rPr lang="es-CO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9">
            <a:extLst>
              <a:ext uri="{FF2B5EF4-FFF2-40B4-BE49-F238E27FC236}">
                <a16:creationId xmlns:a16="http://schemas.microsoft.com/office/drawing/2014/main" id="{8E0AD10A-9E0E-5A62-B483-CC6FB3E87B41}"/>
              </a:ext>
            </a:extLst>
          </p:cNvPr>
          <p:cNvSpPr txBox="1"/>
          <p:nvPr/>
        </p:nvSpPr>
        <p:spPr>
          <a:xfrm>
            <a:off x="8260109" y="2243300"/>
            <a:ext cx="3552858" cy="104644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USO: 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de medio de contraste – Radiofármacos – Otros medicamentos (Verificar previo a su aplicaci</a:t>
            </a:r>
            <a:r>
              <a:rPr lang="es-ES" sz="1200" b="1" dirty="0">
                <a:solidFill>
                  <a:srgbClr val="14787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ón: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antecedentes alérgicos a medicamentos, medios de contraste, otros. Verificar permeabilidad de acceso vascular). 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8" name="TextBox 39">
            <a:extLst>
              <a:ext uri="{FF2B5EF4-FFF2-40B4-BE49-F238E27FC236}">
                <a16:creationId xmlns:a16="http://schemas.microsoft.com/office/drawing/2014/main" id="{69BEF3FF-D25D-BDDF-A145-1F0F75D8C420}"/>
              </a:ext>
            </a:extLst>
          </p:cNvPr>
          <p:cNvSpPr txBox="1"/>
          <p:nvPr/>
        </p:nvSpPr>
        <p:spPr>
          <a:xfrm>
            <a:off x="252232" y="5140988"/>
            <a:ext cx="4158637" cy="107721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ATENCIÓN – ALERTA: PRESENTACIÓN EVENTO DE SEGURIDAD</a:t>
            </a:r>
            <a:r>
              <a:rPr lang="es-ES" sz="12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s-ES" sz="12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b="1" u="sng" dirty="0">
                <a:solidFill>
                  <a:srgbClr val="14787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eacción alérgica, extravasación medio de contraste, medicamento y/o radiofármaco, caída de paciente. Actuación según guías de reacción inmediata según evento, reporte evento de seguridad)</a:t>
            </a:r>
            <a:r>
              <a:rPr lang="es-CO" sz="1200" b="1" dirty="0">
                <a:solidFill>
                  <a:srgbClr val="14787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ko-KR" altLang="en-US" sz="10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39">
            <a:extLst>
              <a:ext uri="{FF2B5EF4-FFF2-40B4-BE49-F238E27FC236}">
                <a16:creationId xmlns:a16="http://schemas.microsoft.com/office/drawing/2014/main" id="{CB323E04-3781-A1C1-1774-92845D1C6EE2}"/>
              </a:ext>
            </a:extLst>
          </p:cNvPr>
          <p:cNvSpPr txBox="1"/>
          <p:nvPr/>
        </p:nvSpPr>
        <p:spPr>
          <a:xfrm>
            <a:off x="259428" y="3613300"/>
            <a:ext cx="3197544" cy="107721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6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SEGURIDAD: </a:t>
            </a:r>
            <a:r>
              <a:rPr lang="en-US" altLang="ko-KR" sz="12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 paciente con riesgo de Caldas, Verifica diligenciamiento de encuesta (si aplica), verifica diligenciamiento consentimiento informado (si aplica), evaluar otros riesgos.</a:t>
            </a:r>
            <a:endParaRPr lang="ko-KR" altLang="en-US" sz="1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8A5FA578-28BB-6FA5-FACA-E21F7451D11A}"/>
              </a:ext>
            </a:extLst>
          </p:cNvPr>
          <p:cNvSpPr txBox="1"/>
          <p:nvPr/>
        </p:nvSpPr>
        <p:spPr>
          <a:xfrm>
            <a:off x="538234" y="2253939"/>
            <a:ext cx="3586632" cy="49244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PACIENTE:</a:t>
            </a:r>
            <a:r>
              <a:rPr lang="en-US" altLang="ko-KR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Paciente Correcto (identificación Correcta Paciente – Verificación Cruzada).</a:t>
            </a:r>
            <a:endParaRPr lang="es-CO" sz="1800" b="1" dirty="0">
              <a:solidFill>
                <a:srgbClr val="14787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550630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63BCFF56-825C-6B56-86D4-7E9E5EB54D4C}"/>
              </a:ext>
            </a:extLst>
          </p:cNvPr>
          <p:cNvSpPr/>
          <p:nvPr/>
        </p:nvSpPr>
        <p:spPr>
          <a:xfrm>
            <a:off x="4850530" y="3221094"/>
            <a:ext cx="2518808" cy="1631644"/>
          </a:xfrm>
          <a:custGeom>
            <a:avLst/>
            <a:gdLst/>
            <a:ahLst/>
            <a:cxnLst/>
            <a:rect l="l" t="t" r="r" b="b"/>
            <a:pathLst>
              <a:path w="3816424" h="2472220">
                <a:moveTo>
                  <a:pt x="1972064" y="0"/>
                </a:moveTo>
                <a:cubicBezTo>
                  <a:pt x="2225646" y="0"/>
                  <a:pt x="2443064" y="140235"/>
                  <a:pt x="2531016" y="340937"/>
                </a:cubicBezTo>
                <a:cubicBezTo>
                  <a:pt x="2600132" y="306460"/>
                  <a:pt x="2678169" y="288032"/>
                  <a:pt x="2760510" y="288032"/>
                </a:cubicBezTo>
                <a:cubicBezTo>
                  <a:pt x="3009887" y="288032"/>
                  <a:pt x="3219786" y="457055"/>
                  <a:pt x="3279705" y="687381"/>
                </a:cubicBezTo>
                <a:cubicBezTo>
                  <a:pt x="3582169" y="717391"/>
                  <a:pt x="3816424" y="950318"/>
                  <a:pt x="3816424" y="1232795"/>
                </a:cubicBezTo>
                <a:lnTo>
                  <a:pt x="3816055" y="1236110"/>
                </a:lnTo>
                <a:cubicBezTo>
                  <a:pt x="3816421" y="1237213"/>
                  <a:pt x="3816424" y="1238319"/>
                  <a:pt x="3816424" y="1239425"/>
                </a:cubicBezTo>
                <a:cubicBezTo>
                  <a:pt x="3816424" y="1544322"/>
                  <a:pt x="3543509" y="1791490"/>
                  <a:pt x="3206852" y="1791490"/>
                </a:cubicBezTo>
                <a:lnTo>
                  <a:pt x="3136943" y="1786289"/>
                </a:lnTo>
                <a:cubicBezTo>
                  <a:pt x="3133151" y="1787239"/>
                  <a:pt x="3129282" y="1787343"/>
                  <a:pt x="3125386" y="1787343"/>
                </a:cubicBezTo>
                <a:lnTo>
                  <a:pt x="3087511" y="1787343"/>
                </a:lnTo>
                <a:cubicBezTo>
                  <a:pt x="3038440" y="1991344"/>
                  <a:pt x="2837482" y="2143516"/>
                  <a:pt x="2597280" y="2143516"/>
                </a:cubicBezTo>
                <a:cubicBezTo>
                  <a:pt x="2532520" y="2143516"/>
                  <a:pt x="2470613" y="2132455"/>
                  <a:pt x="2414162" y="2111319"/>
                </a:cubicBezTo>
                <a:cubicBezTo>
                  <a:pt x="2330064" y="2322315"/>
                  <a:pt x="2106542" y="2472220"/>
                  <a:pt x="1844361" y="2472220"/>
                </a:cubicBezTo>
                <a:cubicBezTo>
                  <a:pt x="1529851" y="2472220"/>
                  <a:pt x="1270971" y="2256501"/>
                  <a:pt x="1241364" y="1979223"/>
                </a:cubicBezTo>
                <a:cubicBezTo>
                  <a:pt x="1233180" y="1981311"/>
                  <a:pt x="1224850" y="1981496"/>
                  <a:pt x="1216474" y="1981496"/>
                </a:cubicBezTo>
                <a:cubicBezTo>
                  <a:pt x="1047138" y="1981496"/>
                  <a:pt x="897304" y="1905869"/>
                  <a:pt x="810084" y="1787343"/>
                </a:cubicBezTo>
                <a:lnTo>
                  <a:pt x="683468" y="1787343"/>
                </a:lnTo>
                <a:lnTo>
                  <a:pt x="669303" y="1786050"/>
                </a:lnTo>
                <a:cubicBezTo>
                  <a:pt x="649856" y="1790596"/>
                  <a:pt x="629830" y="1791490"/>
                  <a:pt x="609572" y="1791490"/>
                </a:cubicBezTo>
                <a:cubicBezTo>
                  <a:pt x="272915" y="1791490"/>
                  <a:pt x="0" y="1544322"/>
                  <a:pt x="0" y="1239425"/>
                </a:cubicBezTo>
                <a:lnTo>
                  <a:pt x="369" y="1236110"/>
                </a:lnTo>
                <a:cubicBezTo>
                  <a:pt x="3" y="1235007"/>
                  <a:pt x="0" y="1233901"/>
                  <a:pt x="0" y="1232795"/>
                </a:cubicBezTo>
                <a:cubicBezTo>
                  <a:pt x="0" y="927898"/>
                  <a:pt x="272915" y="680730"/>
                  <a:pt x="609572" y="680730"/>
                </a:cubicBezTo>
                <a:lnTo>
                  <a:pt x="648332" y="683614"/>
                </a:lnTo>
                <a:cubicBezTo>
                  <a:pt x="648074" y="682757"/>
                  <a:pt x="648072" y="681899"/>
                  <a:pt x="648072" y="681040"/>
                </a:cubicBezTo>
                <a:cubicBezTo>
                  <a:pt x="648072" y="382773"/>
                  <a:pt x="889865" y="140980"/>
                  <a:pt x="1188132" y="140980"/>
                </a:cubicBezTo>
                <a:cubicBezTo>
                  <a:pt x="1296209" y="140980"/>
                  <a:pt x="1396871" y="172727"/>
                  <a:pt x="1480802" y="228175"/>
                </a:cubicBezTo>
                <a:cubicBezTo>
                  <a:pt x="1589955" y="89512"/>
                  <a:pt x="1769468" y="0"/>
                  <a:pt x="1972064" y="0"/>
                </a:cubicBezTo>
                <a:close/>
              </a:path>
            </a:pathLst>
          </a:cu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D01EF1-2545-BFFE-2531-7275468EA9CE}"/>
              </a:ext>
            </a:extLst>
          </p:cNvPr>
          <p:cNvSpPr/>
          <p:nvPr/>
        </p:nvSpPr>
        <p:spPr>
          <a:xfrm>
            <a:off x="3956400" y="2456834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B9110B35-06D8-8FD6-7BF0-4DBF1412B1E9}"/>
              </a:ext>
            </a:extLst>
          </p:cNvPr>
          <p:cNvSpPr/>
          <p:nvPr/>
        </p:nvSpPr>
        <p:spPr>
          <a:xfrm>
            <a:off x="5667027" y="180212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03202318-8AE7-80A4-F03C-3B2887901217}"/>
              </a:ext>
            </a:extLst>
          </p:cNvPr>
          <p:cNvSpPr/>
          <p:nvPr/>
        </p:nvSpPr>
        <p:spPr>
          <a:xfrm>
            <a:off x="7398399" y="2514638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E3915710-E1CD-C0EC-2EB8-A5B6BAE1D22A}"/>
              </a:ext>
            </a:extLst>
          </p:cNvPr>
          <p:cNvSpPr/>
          <p:nvPr/>
        </p:nvSpPr>
        <p:spPr>
          <a:xfrm>
            <a:off x="7974993" y="3575359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Oval 12">
            <a:extLst>
              <a:ext uri="{FF2B5EF4-FFF2-40B4-BE49-F238E27FC236}">
                <a16:creationId xmlns:a16="http://schemas.microsoft.com/office/drawing/2014/main" id="{DE160092-C506-59F0-7B71-3383069EC83A}"/>
              </a:ext>
            </a:extLst>
          </p:cNvPr>
          <p:cNvSpPr/>
          <p:nvPr/>
        </p:nvSpPr>
        <p:spPr>
          <a:xfrm>
            <a:off x="7070544" y="4896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F7D71341-A92D-0DC0-EC00-8F9BD01C6FE6}"/>
              </a:ext>
            </a:extLst>
          </p:cNvPr>
          <p:cNvSpPr/>
          <p:nvPr/>
        </p:nvSpPr>
        <p:spPr>
          <a:xfrm>
            <a:off x="4443628" y="4905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23215D2F-07A1-E310-510D-5BF5DDA6CF04}"/>
              </a:ext>
            </a:extLst>
          </p:cNvPr>
          <p:cNvSpPr/>
          <p:nvPr/>
        </p:nvSpPr>
        <p:spPr>
          <a:xfrm>
            <a:off x="3485255" y="372313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Rounded Rectangle 20">
            <a:extLst>
              <a:ext uri="{FF2B5EF4-FFF2-40B4-BE49-F238E27FC236}">
                <a16:creationId xmlns:a16="http://schemas.microsoft.com/office/drawing/2014/main" id="{EF528B12-8A43-58A1-7B2F-24ACB1C28759}"/>
              </a:ext>
            </a:extLst>
          </p:cNvPr>
          <p:cNvSpPr>
            <a:spLocks noChangeAspect="1"/>
          </p:cNvSpPr>
          <p:nvPr/>
        </p:nvSpPr>
        <p:spPr>
          <a:xfrm rot="2160000">
            <a:off x="5874167" y="3407374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rgbClr val="04BC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A9109A9C-D5D3-95D2-01C7-97C5748A09A3}"/>
              </a:ext>
            </a:extLst>
          </p:cNvPr>
          <p:cNvSpPr txBox="1"/>
          <p:nvPr/>
        </p:nvSpPr>
        <p:spPr>
          <a:xfrm>
            <a:off x="5276193" y="3891270"/>
            <a:ext cx="17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C00000"/>
                </a:solidFill>
                <a:latin typeface="Calibri" panose="020F0502020204030204" pitchFamily="34" charset="0"/>
                <a:ea typeface="FZShuTi" pitchFamily="2" charset="-122"/>
                <a:cs typeface="Calibri" panose="020F0502020204030204" pitchFamily="34" charset="0"/>
              </a:rPr>
              <a:t>PAUSADO</a:t>
            </a:r>
            <a:endParaRPr lang="ko-KR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AFB26061-E809-DB37-4EBE-E0C4AC689A5E}"/>
              </a:ext>
            </a:extLst>
          </p:cNvPr>
          <p:cNvSpPr txBox="1"/>
          <p:nvPr/>
        </p:nvSpPr>
        <p:spPr>
          <a:xfrm>
            <a:off x="4035934" y="252508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P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C1D2F0EA-4F52-DB06-CC91-6FD4AF561636}"/>
              </a:ext>
            </a:extLst>
          </p:cNvPr>
          <p:cNvSpPr txBox="1"/>
          <p:nvPr/>
        </p:nvSpPr>
        <p:spPr>
          <a:xfrm>
            <a:off x="5765348" y="184630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2E44C6CD-8A4F-8804-CCAC-542007D13BE5}"/>
              </a:ext>
            </a:extLst>
          </p:cNvPr>
          <p:cNvSpPr txBox="1"/>
          <p:nvPr/>
        </p:nvSpPr>
        <p:spPr>
          <a:xfrm>
            <a:off x="7462166" y="2577366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U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76CC3988-3445-DD73-4551-654F3502DABE}"/>
              </a:ext>
            </a:extLst>
          </p:cNvPr>
          <p:cNvSpPr txBox="1"/>
          <p:nvPr/>
        </p:nvSpPr>
        <p:spPr>
          <a:xfrm>
            <a:off x="3564789" y="378311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S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79C59A0D-1245-F431-E533-80875D350BD5}"/>
              </a:ext>
            </a:extLst>
          </p:cNvPr>
          <p:cNvSpPr txBox="1"/>
          <p:nvPr/>
        </p:nvSpPr>
        <p:spPr>
          <a:xfrm>
            <a:off x="4531093" y="496542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3342259F-FD2A-EDE9-8D09-970D2B3247D4}"/>
              </a:ext>
            </a:extLst>
          </p:cNvPr>
          <p:cNvSpPr txBox="1"/>
          <p:nvPr/>
        </p:nvSpPr>
        <p:spPr>
          <a:xfrm>
            <a:off x="7180359" y="4937920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D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930594A8-7BD9-C9A9-2508-350217B4EB83}"/>
              </a:ext>
            </a:extLst>
          </p:cNvPr>
          <p:cNvSpPr txBox="1"/>
          <p:nvPr/>
        </p:nvSpPr>
        <p:spPr>
          <a:xfrm>
            <a:off x="8054527" y="3638881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O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27465636-7A5B-5BC9-9889-218F3DC803FE}"/>
              </a:ext>
            </a:extLst>
          </p:cNvPr>
          <p:cNvSpPr txBox="1">
            <a:spLocks/>
          </p:cNvSpPr>
          <p:nvPr/>
        </p:nvSpPr>
        <p:spPr>
          <a:xfrm>
            <a:off x="215780" y="6153052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PAUSADO SEGURO: </a:t>
            </a:r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Tómate el tiempo con cada paciente.</a:t>
            </a:r>
            <a:endParaRPr lang="en-US" sz="2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14">
            <a:extLst>
              <a:ext uri="{FF2B5EF4-FFF2-40B4-BE49-F238E27FC236}">
                <a16:creationId xmlns:a16="http://schemas.microsoft.com/office/drawing/2014/main" id="{105D54E5-5303-EA28-FAC2-C3BD1BF8DD98}"/>
              </a:ext>
            </a:extLst>
          </p:cNvPr>
          <p:cNvGrpSpPr/>
          <p:nvPr/>
        </p:nvGrpSpPr>
        <p:grpSpPr>
          <a:xfrm rot="3060000" flipH="1">
            <a:off x="7108304" y="3112604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38" name="Oval 15">
              <a:extLst>
                <a:ext uri="{FF2B5EF4-FFF2-40B4-BE49-F238E27FC236}">
                  <a16:creationId xmlns:a16="http://schemas.microsoft.com/office/drawing/2014/main" id="{5EABDF59-292A-9BF8-4982-3F8B59A852E9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9" name="Oval 16">
              <a:extLst>
                <a:ext uri="{FF2B5EF4-FFF2-40B4-BE49-F238E27FC236}">
                  <a16:creationId xmlns:a16="http://schemas.microsoft.com/office/drawing/2014/main" id="{8C5DF7C3-FB88-2D1D-6F3A-A3253F413DE7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0" name="Oval 17">
              <a:extLst>
                <a:ext uri="{FF2B5EF4-FFF2-40B4-BE49-F238E27FC236}">
                  <a16:creationId xmlns:a16="http://schemas.microsoft.com/office/drawing/2014/main" id="{A443B754-38E1-3D2B-81F6-A136750ACBF1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1" name="Group 14">
            <a:extLst>
              <a:ext uri="{FF2B5EF4-FFF2-40B4-BE49-F238E27FC236}">
                <a16:creationId xmlns:a16="http://schemas.microsoft.com/office/drawing/2014/main" id="{5E31AC5E-8F5C-9A3E-54F7-2CA641E8DF9A}"/>
              </a:ext>
            </a:extLst>
          </p:cNvPr>
          <p:cNvGrpSpPr/>
          <p:nvPr/>
        </p:nvGrpSpPr>
        <p:grpSpPr>
          <a:xfrm rot="3060000" flipH="1">
            <a:off x="5230620" y="4494807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2" name="Oval 15">
              <a:extLst>
                <a:ext uri="{FF2B5EF4-FFF2-40B4-BE49-F238E27FC236}">
                  <a16:creationId xmlns:a16="http://schemas.microsoft.com/office/drawing/2014/main" id="{89B0E3BF-75AB-7B9E-9948-951C7473DE4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C5B8705B-DDBB-FF6D-C7F0-492268CA955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4" name="Oval 17">
              <a:extLst>
                <a:ext uri="{FF2B5EF4-FFF2-40B4-BE49-F238E27FC236}">
                  <a16:creationId xmlns:a16="http://schemas.microsoft.com/office/drawing/2014/main" id="{ADD5B987-8F1B-1B7C-5A9C-D03D4D1046A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4872B20C-A659-8EE9-5013-AB4A11A2C688}"/>
              </a:ext>
            </a:extLst>
          </p:cNvPr>
          <p:cNvGrpSpPr/>
          <p:nvPr/>
        </p:nvGrpSpPr>
        <p:grpSpPr>
          <a:xfrm rot="18848761" flipH="1">
            <a:off x="4898659" y="3167883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BC100FCC-8EC4-C0D0-31D6-DEF8909349A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8E43C431-1D80-ED33-AA03-3497F3F67FA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34A2DBE6-74B1-136E-E284-9996E2B22277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3" name="Group 18">
            <a:extLst>
              <a:ext uri="{FF2B5EF4-FFF2-40B4-BE49-F238E27FC236}">
                <a16:creationId xmlns:a16="http://schemas.microsoft.com/office/drawing/2014/main" id="{1FBFBD4A-6FFB-AAE9-2979-5658D8FA0A73}"/>
              </a:ext>
            </a:extLst>
          </p:cNvPr>
          <p:cNvGrpSpPr/>
          <p:nvPr/>
        </p:nvGrpSpPr>
        <p:grpSpPr>
          <a:xfrm flipH="1">
            <a:off x="6035961" y="2704512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4" name="Oval 19">
              <a:extLst>
                <a:ext uri="{FF2B5EF4-FFF2-40B4-BE49-F238E27FC236}">
                  <a16:creationId xmlns:a16="http://schemas.microsoft.com/office/drawing/2014/main" id="{A274AAC1-630C-A145-E526-874C2FB6C2BF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5" name="Oval 20">
              <a:extLst>
                <a:ext uri="{FF2B5EF4-FFF2-40B4-BE49-F238E27FC236}">
                  <a16:creationId xmlns:a16="http://schemas.microsoft.com/office/drawing/2014/main" id="{4834DB9B-F689-993F-2FCA-EF494C17AE9E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6" name="Oval 21">
              <a:extLst>
                <a:ext uri="{FF2B5EF4-FFF2-40B4-BE49-F238E27FC236}">
                  <a16:creationId xmlns:a16="http://schemas.microsoft.com/office/drawing/2014/main" id="{0DD3E7AA-BDF5-C8FA-01F1-6F310064F5FA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7" name="Group 18">
            <a:extLst>
              <a:ext uri="{FF2B5EF4-FFF2-40B4-BE49-F238E27FC236}">
                <a16:creationId xmlns:a16="http://schemas.microsoft.com/office/drawing/2014/main" id="{15F63B23-F647-5E39-0D46-232DD8821C34}"/>
              </a:ext>
            </a:extLst>
          </p:cNvPr>
          <p:cNvGrpSpPr/>
          <p:nvPr/>
        </p:nvGrpSpPr>
        <p:grpSpPr>
          <a:xfrm rot="16200000" flipH="1">
            <a:off x="4503427" y="3821501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8" name="Oval 19">
              <a:extLst>
                <a:ext uri="{FF2B5EF4-FFF2-40B4-BE49-F238E27FC236}">
                  <a16:creationId xmlns:a16="http://schemas.microsoft.com/office/drawing/2014/main" id="{64B5C84C-EACB-10AC-3EA3-B3A5B17D8F2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9" name="Oval 20">
              <a:extLst>
                <a:ext uri="{FF2B5EF4-FFF2-40B4-BE49-F238E27FC236}">
                  <a16:creationId xmlns:a16="http://schemas.microsoft.com/office/drawing/2014/main" id="{4F2D3321-3713-0205-DAAC-810E26119D9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id="{A7949C2C-2CDE-DD1E-FAB5-9F25EE5C540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EC04BAC8-42FF-B601-7F5F-BB41E0593285}"/>
              </a:ext>
            </a:extLst>
          </p:cNvPr>
          <p:cNvGrpSpPr/>
          <p:nvPr/>
        </p:nvGrpSpPr>
        <p:grpSpPr>
          <a:xfrm rot="5400000" flipH="1">
            <a:off x="7597403" y="3761461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62" name="Oval 15">
              <a:extLst>
                <a:ext uri="{FF2B5EF4-FFF2-40B4-BE49-F238E27FC236}">
                  <a16:creationId xmlns:a16="http://schemas.microsoft.com/office/drawing/2014/main" id="{74A26831-7253-E646-D6E1-530B586A158D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3" name="Oval 16">
              <a:extLst>
                <a:ext uri="{FF2B5EF4-FFF2-40B4-BE49-F238E27FC236}">
                  <a16:creationId xmlns:a16="http://schemas.microsoft.com/office/drawing/2014/main" id="{4D823AA9-F387-E7D3-343E-5415DCB133E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4" name="Oval 17">
              <a:extLst>
                <a:ext uri="{FF2B5EF4-FFF2-40B4-BE49-F238E27FC236}">
                  <a16:creationId xmlns:a16="http://schemas.microsoft.com/office/drawing/2014/main" id="{CDB39BFF-56D0-55D5-182D-C831F283831C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5" name="Group 18">
            <a:extLst>
              <a:ext uri="{FF2B5EF4-FFF2-40B4-BE49-F238E27FC236}">
                <a16:creationId xmlns:a16="http://schemas.microsoft.com/office/drawing/2014/main" id="{B39A906D-A99A-E8B1-8C03-8A23288A913F}"/>
              </a:ext>
            </a:extLst>
          </p:cNvPr>
          <p:cNvGrpSpPr/>
          <p:nvPr/>
        </p:nvGrpSpPr>
        <p:grpSpPr>
          <a:xfrm rot="18604799" flipH="1">
            <a:off x="6946040" y="4572859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66" name="Oval 19">
              <a:extLst>
                <a:ext uri="{FF2B5EF4-FFF2-40B4-BE49-F238E27FC236}">
                  <a16:creationId xmlns:a16="http://schemas.microsoft.com/office/drawing/2014/main" id="{7EA1EC10-0105-DCE6-5851-0F19B89C5AE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7" name="Oval 20">
              <a:extLst>
                <a:ext uri="{FF2B5EF4-FFF2-40B4-BE49-F238E27FC236}">
                  <a16:creationId xmlns:a16="http://schemas.microsoft.com/office/drawing/2014/main" id="{C3586F82-F081-4AEB-9F58-44AE33D3B84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8" name="Oval 21">
              <a:extLst>
                <a:ext uri="{FF2B5EF4-FFF2-40B4-BE49-F238E27FC236}">
                  <a16:creationId xmlns:a16="http://schemas.microsoft.com/office/drawing/2014/main" id="{AEB6009F-E32F-C028-FA55-63FCF83ACEA2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2" name="TextBox 39">
            <a:extLst>
              <a:ext uri="{FF2B5EF4-FFF2-40B4-BE49-F238E27FC236}">
                <a16:creationId xmlns:a16="http://schemas.microsoft.com/office/drawing/2014/main" id="{038C02DD-ACBA-89FD-A34D-CE20E577A73F}"/>
              </a:ext>
            </a:extLst>
          </p:cNvPr>
          <p:cNvSpPr txBox="1"/>
          <p:nvPr/>
        </p:nvSpPr>
        <p:spPr>
          <a:xfrm>
            <a:off x="6464970" y="1250602"/>
            <a:ext cx="4236891" cy="107721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 DIAGNÓSTICA / PROCEDIMIENTO CORRECTO – ÁREA ANATÓMICA CORRECTA: 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Ayuda Diagnóstica Correcta (Modalidad – Área Anatómica – Lateralidad). U: Usuario (Historia Clínica – Orden Médica – Condiciones Clínicas – Preparación).</a:t>
            </a:r>
            <a:r>
              <a:rPr lang="es-CO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9">
            <a:extLst>
              <a:ext uri="{FF2B5EF4-FFF2-40B4-BE49-F238E27FC236}">
                <a16:creationId xmlns:a16="http://schemas.microsoft.com/office/drawing/2014/main" id="{8E0AD10A-9E0E-5A62-B483-CC6FB3E87B41}"/>
              </a:ext>
            </a:extLst>
          </p:cNvPr>
          <p:cNvSpPr txBox="1"/>
          <p:nvPr/>
        </p:nvSpPr>
        <p:spPr>
          <a:xfrm>
            <a:off x="8260109" y="2243300"/>
            <a:ext cx="3552858" cy="104644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USO: 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de medio de contraste – Radiofármacos – Otros medicamentos (Verificar previo a su aplicaci</a:t>
            </a:r>
            <a:r>
              <a:rPr lang="es-ES" sz="1200" b="1" dirty="0">
                <a:solidFill>
                  <a:srgbClr val="14787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ón: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antecedentes alérgicos a medicamentos, medios de contraste, otros. Verificar permeabilidad de acceso vascular). 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7" name="TextBox 39">
            <a:extLst>
              <a:ext uri="{FF2B5EF4-FFF2-40B4-BE49-F238E27FC236}">
                <a16:creationId xmlns:a16="http://schemas.microsoft.com/office/drawing/2014/main" id="{E6D649AF-4403-857E-92A7-C711755560A3}"/>
              </a:ext>
            </a:extLst>
          </p:cNvPr>
          <p:cNvSpPr txBox="1"/>
          <p:nvPr/>
        </p:nvSpPr>
        <p:spPr>
          <a:xfrm>
            <a:off x="7868487" y="5143507"/>
            <a:ext cx="3127117" cy="861774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DATOS: 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 e información clínica completa (información en cada fase del proceso consistente: orden, encuesta, imágenes, consentimiento informado, otros).</a:t>
            </a:r>
            <a:r>
              <a:rPr lang="es-CO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6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39">
            <a:extLst>
              <a:ext uri="{FF2B5EF4-FFF2-40B4-BE49-F238E27FC236}">
                <a16:creationId xmlns:a16="http://schemas.microsoft.com/office/drawing/2014/main" id="{69BEF3FF-D25D-BDDF-A145-1F0F75D8C420}"/>
              </a:ext>
            </a:extLst>
          </p:cNvPr>
          <p:cNvSpPr txBox="1"/>
          <p:nvPr/>
        </p:nvSpPr>
        <p:spPr>
          <a:xfrm>
            <a:off x="252232" y="5140988"/>
            <a:ext cx="4158637" cy="107721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ATENCIÓN – ALERTA: PRESENTACIÓN EVENTO DE SEGURIDAD</a:t>
            </a:r>
            <a:r>
              <a:rPr lang="es-ES" sz="12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s-ES" sz="12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b="1" u="sng" dirty="0">
                <a:solidFill>
                  <a:srgbClr val="14787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eacción alérgica, extravasación medio de contraste, medicamento y/o radiofármaco, caída de paciente. Actuación según guías de reacción inmediata según evento, reporte evento de seguridad)</a:t>
            </a:r>
            <a:r>
              <a:rPr lang="es-CO" sz="1200" b="1" dirty="0">
                <a:solidFill>
                  <a:srgbClr val="14787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ko-KR" altLang="en-US" sz="10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39">
            <a:extLst>
              <a:ext uri="{FF2B5EF4-FFF2-40B4-BE49-F238E27FC236}">
                <a16:creationId xmlns:a16="http://schemas.microsoft.com/office/drawing/2014/main" id="{CB323E04-3781-A1C1-1774-92845D1C6EE2}"/>
              </a:ext>
            </a:extLst>
          </p:cNvPr>
          <p:cNvSpPr txBox="1"/>
          <p:nvPr/>
        </p:nvSpPr>
        <p:spPr>
          <a:xfrm>
            <a:off x="259428" y="3613300"/>
            <a:ext cx="3197544" cy="107721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6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SEGURIDAD: </a:t>
            </a:r>
            <a:r>
              <a:rPr lang="en-US" altLang="ko-KR" sz="12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 paciente con riesgo de Caldas, Verifica diligenciamiento de encuesta (si aplica), verifica diligenciamiento consentimiento informado (si aplica), evaluar otros riesgos.</a:t>
            </a:r>
            <a:endParaRPr lang="ko-KR" altLang="en-US" sz="1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8A5FA578-28BB-6FA5-FACA-E21F7451D11A}"/>
              </a:ext>
            </a:extLst>
          </p:cNvPr>
          <p:cNvSpPr txBox="1"/>
          <p:nvPr/>
        </p:nvSpPr>
        <p:spPr>
          <a:xfrm>
            <a:off x="538234" y="2253939"/>
            <a:ext cx="3586632" cy="49244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PACIENTE:</a:t>
            </a:r>
            <a:r>
              <a:rPr lang="en-US" altLang="ko-KR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Paciente Correcto (identificación Correcta Paciente – Verificación Cruzada).</a:t>
            </a:r>
            <a:endParaRPr lang="es-CO" sz="1800" b="1" dirty="0">
              <a:solidFill>
                <a:srgbClr val="14787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985333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63BCFF56-825C-6B56-86D4-7E9E5EB54D4C}"/>
              </a:ext>
            </a:extLst>
          </p:cNvPr>
          <p:cNvSpPr/>
          <p:nvPr/>
        </p:nvSpPr>
        <p:spPr>
          <a:xfrm>
            <a:off x="4850530" y="3221094"/>
            <a:ext cx="2518808" cy="1631644"/>
          </a:xfrm>
          <a:custGeom>
            <a:avLst/>
            <a:gdLst/>
            <a:ahLst/>
            <a:cxnLst/>
            <a:rect l="l" t="t" r="r" b="b"/>
            <a:pathLst>
              <a:path w="3816424" h="2472220">
                <a:moveTo>
                  <a:pt x="1972064" y="0"/>
                </a:moveTo>
                <a:cubicBezTo>
                  <a:pt x="2225646" y="0"/>
                  <a:pt x="2443064" y="140235"/>
                  <a:pt x="2531016" y="340937"/>
                </a:cubicBezTo>
                <a:cubicBezTo>
                  <a:pt x="2600132" y="306460"/>
                  <a:pt x="2678169" y="288032"/>
                  <a:pt x="2760510" y="288032"/>
                </a:cubicBezTo>
                <a:cubicBezTo>
                  <a:pt x="3009887" y="288032"/>
                  <a:pt x="3219786" y="457055"/>
                  <a:pt x="3279705" y="687381"/>
                </a:cubicBezTo>
                <a:cubicBezTo>
                  <a:pt x="3582169" y="717391"/>
                  <a:pt x="3816424" y="950318"/>
                  <a:pt x="3816424" y="1232795"/>
                </a:cubicBezTo>
                <a:lnTo>
                  <a:pt x="3816055" y="1236110"/>
                </a:lnTo>
                <a:cubicBezTo>
                  <a:pt x="3816421" y="1237213"/>
                  <a:pt x="3816424" y="1238319"/>
                  <a:pt x="3816424" y="1239425"/>
                </a:cubicBezTo>
                <a:cubicBezTo>
                  <a:pt x="3816424" y="1544322"/>
                  <a:pt x="3543509" y="1791490"/>
                  <a:pt x="3206852" y="1791490"/>
                </a:cubicBezTo>
                <a:lnTo>
                  <a:pt x="3136943" y="1786289"/>
                </a:lnTo>
                <a:cubicBezTo>
                  <a:pt x="3133151" y="1787239"/>
                  <a:pt x="3129282" y="1787343"/>
                  <a:pt x="3125386" y="1787343"/>
                </a:cubicBezTo>
                <a:lnTo>
                  <a:pt x="3087511" y="1787343"/>
                </a:lnTo>
                <a:cubicBezTo>
                  <a:pt x="3038440" y="1991344"/>
                  <a:pt x="2837482" y="2143516"/>
                  <a:pt x="2597280" y="2143516"/>
                </a:cubicBezTo>
                <a:cubicBezTo>
                  <a:pt x="2532520" y="2143516"/>
                  <a:pt x="2470613" y="2132455"/>
                  <a:pt x="2414162" y="2111319"/>
                </a:cubicBezTo>
                <a:cubicBezTo>
                  <a:pt x="2330064" y="2322315"/>
                  <a:pt x="2106542" y="2472220"/>
                  <a:pt x="1844361" y="2472220"/>
                </a:cubicBezTo>
                <a:cubicBezTo>
                  <a:pt x="1529851" y="2472220"/>
                  <a:pt x="1270971" y="2256501"/>
                  <a:pt x="1241364" y="1979223"/>
                </a:cubicBezTo>
                <a:cubicBezTo>
                  <a:pt x="1233180" y="1981311"/>
                  <a:pt x="1224850" y="1981496"/>
                  <a:pt x="1216474" y="1981496"/>
                </a:cubicBezTo>
                <a:cubicBezTo>
                  <a:pt x="1047138" y="1981496"/>
                  <a:pt x="897304" y="1905869"/>
                  <a:pt x="810084" y="1787343"/>
                </a:cubicBezTo>
                <a:lnTo>
                  <a:pt x="683468" y="1787343"/>
                </a:lnTo>
                <a:lnTo>
                  <a:pt x="669303" y="1786050"/>
                </a:lnTo>
                <a:cubicBezTo>
                  <a:pt x="649856" y="1790596"/>
                  <a:pt x="629830" y="1791490"/>
                  <a:pt x="609572" y="1791490"/>
                </a:cubicBezTo>
                <a:cubicBezTo>
                  <a:pt x="272915" y="1791490"/>
                  <a:pt x="0" y="1544322"/>
                  <a:pt x="0" y="1239425"/>
                </a:cubicBezTo>
                <a:lnTo>
                  <a:pt x="369" y="1236110"/>
                </a:lnTo>
                <a:cubicBezTo>
                  <a:pt x="3" y="1235007"/>
                  <a:pt x="0" y="1233901"/>
                  <a:pt x="0" y="1232795"/>
                </a:cubicBezTo>
                <a:cubicBezTo>
                  <a:pt x="0" y="927898"/>
                  <a:pt x="272915" y="680730"/>
                  <a:pt x="609572" y="680730"/>
                </a:cubicBezTo>
                <a:lnTo>
                  <a:pt x="648332" y="683614"/>
                </a:lnTo>
                <a:cubicBezTo>
                  <a:pt x="648074" y="682757"/>
                  <a:pt x="648072" y="681899"/>
                  <a:pt x="648072" y="681040"/>
                </a:cubicBezTo>
                <a:cubicBezTo>
                  <a:pt x="648072" y="382773"/>
                  <a:pt x="889865" y="140980"/>
                  <a:pt x="1188132" y="140980"/>
                </a:cubicBezTo>
                <a:cubicBezTo>
                  <a:pt x="1296209" y="140980"/>
                  <a:pt x="1396871" y="172727"/>
                  <a:pt x="1480802" y="228175"/>
                </a:cubicBezTo>
                <a:cubicBezTo>
                  <a:pt x="1589955" y="89512"/>
                  <a:pt x="1769468" y="0"/>
                  <a:pt x="1972064" y="0"/>
                </a:cubicBezTo>
                <a:close/>
              </a:path>
            </a:pathLst>
          </a:cu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D01EF1-2545-BFFE-2531-7275468EA9CE}"/>
              </a:ext>
            </a:extLst>
          </p:cNvPr>
          <p:cNvSpPr/>
          <p:nvPr/>
        </p:nvSpPr>
        <p:spPr>
          <a:xfrm>
            <a:off x="3956400" y="2456834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B9110B35-06D8-8FD6-7BF0-4DBF1412B1E9}"/>
              </a:ext>
            </a:extLst>
          </p:cNvPr>
          <p:cNvSpPr/>
          <p:nvPr/>
        </p:nvSpPr>
        <p:spPr>
          <a:xfrm>
            <a:off x="5667027" y="180212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03202318-8AE7-80A4-F03C-3B2887901217}"/>
              </a:ext>
            </a:extLst>
          </p:cNvPr>
          <p:cNvSpPr/>
          <p:nvPr/>
        </p:nvSpPr>
        <p:spPr>
          <a:xfrm>
            <a:off x="7398399" y="2514638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E3915710-E1CD-C0EC-2EB8-A5B6BAE1D22A}"/>
              </a:ext>
            </a:extLst>
          </p:cNvPr>
          <p:cNvSpPr/>
          <p:nvPr/>
        </p:nvSpPr>
        <p:spPr>
          <a:xfrm>
            <a:off x="7974993" y="3575359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Oval 12">
            <a:extLst>
              <a:ext uri="{FF2B5EF4-FFF2-40B4-BE49-F238E27FC236}">
                <a16:creationId xmlns:a16="http://schemas.microsoft.com/office/drawing/2014/main" id="{DE160092-C506-59F0-7B71-3383069EC83A}"/>
              </a:ext>
            </a:extLst>
          </p:cNvPr>
          <p:cNvSpPr/>
          <p:nvPr/>
        </p:nvSpPr>
        <p:spPr>
          <a:xfrm>
            <a:off x="7070544" y="4896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07C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F7D71341-A92D-0DC0-EC00-8F9BD01C6FE6}"/>
              </a:ext>
            </a:extLst>
          </p:cNvPr>
          <p:cNvSpPr/>
          <p:nvPr/>
        </p:nvSpPr>
        <p:spPr>
          <a:xfrm>
            <a:off x="4443628" y="4905487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F477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23215D2F-07A1-E310-510D-5BF5DDA6CF04}"/>
              </a:ext>
            </a:extLst>
          </p:cNvPr>
          <p:cNvSpPr/>
          <p:nvPr/>
        </p:nvSpPr>
        <p:spPr>
          <a:xfrm>
            <a:off x="3485255" y="3723130"/>
            <a:ext cx="797943" cy="797943"/>
          </a:xfrm>
          <a:prstGeom prst="ellipse">
            <a:avLst/>
          </a:prstGeom>
          <a:noFill/>
          <a:ln w="76200" cap="flat" cmpd="sng" algn="ctr">
            <a:solidFill>
              <a:srgbClr val="57C3A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Rounded Rectangle 20">
            <a:extLst>
              <a:ext uri="{FF2B5EF4-FFF2-40B4-BE49-F238E27FC236}">
                <a16:creationId xmlns:a16="http://schemas.microsoft.com/office/drawing/2014/main" id="{EF528B12-8A43-58A1-7B2F-24ACB1C28759}"/>
              </a:ext>
            </a:extLst>
          </p:cNvPr>
          <p:cNvSpPr>
            <a:spLocks noChangeAspect="1"/>
          </p:cNvSpPr>
          <p:nvPr/>
        </p:nvSpPr>
        <p:spPr>
          <a:xfrm rot="2160000">
            <a:off x="5874167" y="3407374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rgbClr val="04BC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A9109A9C-D5D3-95D2-01C7-97C5748A09A3}"/>
              </a:ext>
            </a:extLst>
          </p:cNvPr>
          <p:cNvSpPr txBox="1"/>
          <p:nvPr/>
        </p:nvSpPr>
        <p:spPr>
          <a:xfrm>
            <a:off x="5276193" y="3891270"/>
            <a:ext cx="17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C00000"/>
                </a:solidFill>
                <a:latin typeface="Calibri" panose="020F0502020204030204" pitchFamily="34" charset="0"/>
                <a:ea typeface="FZShuTi" pitchFamily="2" charset="-122"/>
                <a:cs typeface="Calibri" panose="020F0502020204030204" pitchFamily="34" charset="0"/>
              </a:rPr>
              <a:t>PAUSADO</a:t>
            </a:r>
            <a:endParaRPr lang="ko-KR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AFB26061-E809-DB37-4EBE-E0C4AC689A5E}"/>
              </a:ext>
            </a:extLst>
          </p:cNvPr>
          <p:cNvSpPr txBox="1"/>
          <p:nvPr/>
        </p:nvSpPr>
        <p:spPr>
          <a:xfrm>
            <a:off x="4035934" y="252508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P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C1D2F0EA-4F52-DB06-CC91-6FD4AF561636}"/>
              </a:ext>
            </a:extLst>
          </p:cNvPr>
          <p:cNvSpPr txBox="1"/>
          <p:nvPr/>
        </p:nvSpPr>
        <p:spPr>
          <a:xfrm>
            <a:off x="5765348" y="184630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2E44C6CD-8A4F-8804-CCAC-542007D13BE5}"/>
              </a:ext>
            </a:extLst>
          </p:cNvPr>
          <p:cNvSpPr txBox="1"/>
          <p:nvPr/>
        </p:nvSpPr>
        <p:spPr>
          <a:xfrm>
            <a:off x="7462166" y="2577366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U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76CC3988-3445-DD73-4551-654F3502DABE}"/>
              </a:ext>
            </a:extLst>
          </p:cNvPr>
          <p:cNvSpPr txBox="1"/>
          <p:nvPr/>
        </p:nvSpPr>
        <p:spPr>
          <a:xfrm>
            <a:off x="3564789" y="3783113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S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79C59A0D-1245-F431-E533-80875D350BD5}"/>
              </a:ext>
            </a:extLst>
          </p:cNvPr>
          <p:cNvSpPr txBox="1"/>
          <p:nvPr/>
        </p:nvSpPr>
        <p:spPr>
          <a:xfrm>
            <a:off x="4531093" y="4965424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3342259F-FD2A-EDE9-8D09-970D2B3247D4}"/>
              </a:ext>
            </a:extLst>
          </p:cNvPr>
          <p:cNvSpPr txBox="1"/>
          <p:nvPr/>
        </p:nvSpPr>
        <p:spPr>
          <a:xfrm>
            <a:off x="7180359" y="4937920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cs typeface="Arial" pitchFamily="34" charset="0"/>
              </a:rPr>
              <a:t>D</a:t>
            </a:r>
            <a:endParaRPr lang="ko-KR" alt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930594A8-7BD9-C9A9-2508-350217B4EB83}"/>
              </a:ext>
            </a:extLst>
          </p:cNvPr>
          <p:cNvSpPr txBox="1"/>
          <p:nvPr/>
        </p:nvSpPr>
        <p:spPr>
          <a:xfrm>
            <a:off x="8054527" y="3638881"/>
            <a:ext cx="6388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47874"/>
                </a:solidFill>
                <a:cs typeface="Arial" pitchFamily="34" charset="0"/>
              </a:rPr>
              <a:t>O</a:t>
            </a:r>
            <a:endParaRPr lang="ko-KR" altLang="en-US" sz="28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27465636-7A5B-5BC9-9889-218F3DC803FE}"/>
              </a:ext>
            </a:extLst>
          </p:cNvPr>
          <p:cNvSpPr txBox="1">
            <a:spLocks/>
          </p:cNvSpPr>
          <p:nvPr/>
        </p:nvSpPr>
        <p:spPr>
          <a:xfrm>
            <a:off x="215780" y="6153052"/>
            <a:ext cx="11573197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PAUSADO SEGURO: </a:t>
            </a:r>
            <a:r>
              <a:rPr lang="en-US" sz="20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Tómate el tiempo con cada paciente.</a:t>
            </a:r>
            <a:endParaRPr lang="en-US" sz="2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14">
            <a:extLst>
              <a:ext uri="{FF2B5EF4-FFF2-40B4-BE49-F238E27FC236}">
                <a16:creationId xmlns:a16="http://schemas.microsoft.com/office/drawing/2014/main" id="{105D54E5-5303-EA28-FAC2-C3BD1BF8DD98}"/>
              </a:ext>
            </a:extLst>
          </p:cNvPr>
          <p:cNvGrpSpPr/>
          <p:nvPr/>
        </p:nvGrpSpPr>
        <p:grpSpPr>
          <a:xfrm rot="3060000" flipH="1">
            <a:off x="7108304" y="3112604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38" name="Oval 15">
              <a:extLst>
                <a:ext uri="{FF2B5EF4-FFF2-40B4-BE49-F238E27FC236}">
                  <a16:creationId xmlns:a16="http://schemas.microsoft.com/office/drawing/2014/main" id="{5EABDF59-292A-9BF8-4982-3F8B59A852E9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9" name="Oval 16">
              <a:extLst>
                <a:ext uri="{FF2B5EF4-FFF2-40B4-BE49-F238E27FC236}">
                  <a16:creationId xmlns:a16="http://schemas.microsoft.com/office/drawing/2014/main" id="{8C5DF7C3-FB88-2D1D-6F3A-A3253F413DE7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0" name="Oval 17">
              <a:extLst>
                <a:ext uri="{FF2B5EF4-FFF2-40B4-BE49-F238E27FC236}">
                  <a16:creationId xmlns:a16="http://schemas.microsoft.com/office/drawing/2014/main" id="{A443B754-38E1-3D2B-81F6-A136750ACBF1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1" name="Group 14">
            <a:extLst>
              <a:ext uri="{FF2B5EF4-FFF2-40B4-BE49-F238E27FC236}">
                <a16:creationId xmlns:a16="http://schemas.microsoft.com/office/drawing/2014/main" id="{5E31AC5E-8F5C-9A3E-54F7-2CA641E8DF9A}"/>
              </a:ext>
            </a:extLst>
          </p:cNvPr>
          <p:cNvGrpSpPr/>
          <p:nvPr/>
        </p:nvGrpSpPr>
        <p:grpSpPr>
          <a:xfrm rot="3060000" flipH="1">
            <a:off x="5230620" y="4494807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2" name="Oval 15">
              <a:extLst>
                <a:ext uri="{FF2B5EF4-FFF2-40B4-BE49-F238E27FC236}">
                  <a16:creationId xmlns:a16="http://schemas.microsoft.com/office/drawing/2014/main" id="{89B0E3BF-75AB-7B9E-9948-951C7473DE4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C5B8705B-DDBB-FF6D-C7F0-492268CA955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4" name="Oval 17">
              <a:extLst>
                <a:ext uri="{FF2B5EF4-FFF2-40B4-BE49-F238E27FC236}">
                  <a16:creationId xmlns:a16="http://schemas.microsoft.com/office/drawing/2014/main" id="{ADD5B987-8F1B-1B7C-5A9C-D03D4D1046A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4872B20C-A659-8EE9-5013-AB4A11A2C688}"/>
              </a:ext>
            </a:extLst>
          </p:cNvPr>
          <p:cNvGrpSpPr/>
          <p:nvPr/>
        </p:nvGrpSpPr>
        <p:grpSpPr>
          <a:xfrm rot="18848761" flipH="1">
            <a:off x="4898659" y="3167883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BC100FCC-8EC4-C0D0-31D6-DEF8909349A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8E43C431-1D80-ED33-AA03-3497F3F67FA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34A2DBE6-74B1-136E-E284-9996E2B22277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3" name="Group 18">
            <a:extLst>
              <a:ext uri="{FF2B5EF4-FFF2-40B4-BE49-F238E27FC236}">
                <a16:creationId xmlns:a16="http://schemas.microsoft.com/office/drawing/2014/main" id="{1FBFBD4A-6FFB-AAE9-2979-5658D8FA0A73}"/>
              </a:ext>
            </a:extLst>
          </p:cNvPr>
          <p:cNvGrpSpPr/>
          <p:nvPr/>
        </p:nvGrpSpPr>
        <p:grpSpPr>
          <a:xfrm flipH="1">
            <a:off x="6035961" y="2704512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4" name="Oval 19">
              <a:extLst>
                <a:ext uri="{FF2B5EF4-FFF2-40B4-BE49-F238E27FC236}">
                  <a16:creationId xmlns:a16="http://schemas.microsoft.com/office/drawing/2014/main" id="{A274AAC1-630C-A145-E526-874C2FB6C2BF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5" name="Oval 20">
              <a:extLst>
                <a:ext uri="{FF2B5EF4-FFF2-40B4-BE49-F238E27FC236}">
                  <a16:creationId xmlns:a16="http://schemas.microsoft.com/office/drawing/2014/main" id="{4834DB9B-F689-993F-2FCA-EF494C17AE9E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6" name="Oval 21">
              <a:extLst>
                <a:ext uri="{FF2B5EF4-FFF2-40B4-BE49-F238E27FC236}">
                  <a16:creationId xmlns:a16="http://schemas.microsoft.com/office/drawing/2014/main" id="{0DD3E7AA-BDF5-C8FA-01F1-6F310064F5FA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57" name="Group 18">
            <a:extLst>
              <a:ext uri="{FF2B5EF4-FFF2-40B4-BE49-F238E27FC236}">
                <a16:creationId xmlns:a16="http://schemas.microsoft.com/office/drawing/2014/main" id="{15F63B23-F647-5E39-0D46-232DD8821C34}"/>
              </a:ext>
            </a:extLst>
          </p:cNvPr>
          <p:cNvGrpSpPr/>
          <p:nvPr/>
        </p:nvGrpSpPr>
        <p:grpSpPr>
          <a:xfrm rot="16200000" flipH="1">
            <a:off x="4503427" y="3821501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58" name="Oval 19">
              <a:extLst>
                <a:ext uri="{FF2B5EF4-FFF2-40B4-BE49-F238E27FC236}">
                  <a16:creationId xmlns:a16="http://schemas.microsoft.com/office/drawing/2014/main" id="{64B5C84C-EACB-10AC-3EA3-B3A5B17D8F2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9" name="Oval 20">
              <a:extLst>
                <a:ext uri="{FF2B5EF4-FFF2-40B4-BE49-F238E27FC236}">
                  <a16:creationId xmlns:a16="http://schemas.microsoft.com/office/drawing/2014/main" id="{4F2D3321-3713-0205-DAAC-810E26119D9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id="{A7949C2C-2CDE-DD1E-FAB5-9F25EE5C540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EC04BAC8-42FF-B601-7F5F-BB41E0593285}"/>
              </a:ext>
            </a:extLst>
          </p:cNvPr>
          <p:cNvGrpSpPr/>
          <p:nvPr/>
        </p:nvGrpSpPr>
        <p:grpSpPr>
          <a:xfrm rot="5400000" flipH="1">
            <a:off x="7597403" y="3761461"/>
            <a:ext cx="120077" cy="443661"/>
            <a:chOff x="1408027" y="3329887"/>
            <a:chExt cx="155342" cy="573958"/>
          </a:xfrm>
          <a:solidFill>
            <a:srgbClr val="F47775"/>
          </a:solidFill>
        </p:grpSpPr>
        <p:sp>
          <p:nvSpPr>
            <p:cNvPr id="62" name="Oval 15">
              <a:extLst>
                <a:ext uri="{FF2B5EF4-FFF2-40B4-BE49-F238E27FC236}">
                  <a16:creationId xmlns:a16="http://schemas.microsoft.com/office/drawing/2014/main" id="{74A26831-7253-E646-D6E1-530B586A158D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3" name="Oval 16">
              <a:extLst>
                <a:ext uri="{FF2B5EF4-FFF2-40B4-BE49-F238E27FC236}">
                  <a16:creationId xmlns:a16="http://schemas.microsoft.com/office/drawing/2014/main" id="{4D823AA9-F387-E7D3-343E-5415DCB133E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4" name="Oval 17">
              <a:extLst>
                <a:ext uri="{FF2B5EF4-FFF2-40B4-BE49-F238E27FC236}">
                  <a16:creationId xmlns:a16="http://schemas.microsoft.com/office/drawing/2014/main" id="{CDB39BFF-56D0-55D5-182D-C831F283831C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5" name="Group 18">
            <a:extLst>
              <a:ext uri="{FF2B5EF4-FFF2-40B4-BE49-F238E27FC236}">
                <a16:creationId xmlns:a16="http://schemas.microsoft.com/office/drawing/2014/main" id="{B39A906D-A99A-E8B1-8C03-8A23288A913F}"/>
              </a:ext>
            </a:extLst>
          </p:cNvPr>
          <p:cNvGrpSpPr/>
          <p:nvPr/>
        </p:nvGrpSpPr>
        <p:grpSpPr>
          <a:xfrm rot="18604799" flipH="1">
            <a:off x="6946040" y="4572859"/>
            <a:ext cx="120077" cy="443661"/>
            <a:chOff x="1408027" y="3329887"/>
            <a:chExt cx="155342" cy="573958"/>
          </a:xfrm>
          <a:solidFill>
            <a:srgbClr val="507C89"/>
          </a:solidFill>
        </p:grpSpPr>
        <p:sp>
          <p:nvSpPr>
            <p:cNvPr id="66" name="Oval 19">
              <a:extLst>
                <a:ext uri="{FF2B5EF4-FFF2-40B4-BE49-F238E27FC236}">
                  <a16:creationId xmlns:a16="http://schemas.microsoft.com/office/drawing/2014/main" id="{7EA1EC10-0105-DCE6-5851-0F19B89C5AE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7" name="Oval 20">
              <a:extLst>
                <a:ext uri="{FF2B5EF4-FFF2-40B4-BE49-F238E27FC236}">
                  <a16:creationId xmlns:a16="http://schemas.microsoft.com/office/drawing/2014/main" id="{C3586F82-F081-4AEB-9F58-44AE33D3B84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8" name="Oval 21">
              <a:extLst>
                <a:ext uri="{FF2B5EF4-FFF2-40B4-BE49-F238E27FC236}">
                  <a16:creationId xmlns:a16="http://schemas.microsoft.com/office/drawing/2014/main" id="{AEB6009F-E32F-C028-FA55-63FCF83ACEA2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2" name="TextBox 39">
            <a:extLst>
              <a:ext uri="{FF2B5EF4-FFF2-40B4-BE49-F238E27FC236}">
                <a16:creationId xmlns:a16="http://schemas.microsoft.com/office/drawing/2014/main" id="{038C02DD-ACBA-89FD-A34D-CE20E577A73F}"/>
              </a:ext>
            </a:extLst>
          </p:cNvPr>
          <p:cNvSpPr txBox="1"/>
          <p:nvPr/>
        </p:nvSpPr>
        <p:spPr>
          <a:xfrm>
            <a:off x="6464970" y="1250602"/>
            <a:ext cx="4236891" cy="107721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 DIAGNÓSTICA / PROCEDIMIENTO CORRECTO – ÁREA ANATÓMICA CORRECTA: 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Ayuda Diagnóstica Correcta (Modalidad – Área Anatómica – Lateralidad). U: Usuario (Historia Clínica – Orden Médica – Condiciones Clínicas – Preparación).</a:t>
            </a:r>
            <a:r>
              <a:rPr lang="es-CO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9">
            <a:extLst>
              <a:ext uri="{FF2B5EF4-FFF2-40B4-BE49-F238E27FC236}">
                <a16:creationId xmlns:a16="http://schemas.microsoft.com/office/drawing/2014/main" id="{8E0AD10A-9E0E-5A62-B483-CC6FB3E87B41}"/>
              </a:ext>
            </a:extLst>
          </p:cNvPr>
          <p:cNvSpPr txBox="1"/>
          <p:nvPr/>
        </p:nvSpPr>
        <p:spPr>
          <a:xfrm>
            <a:off x="8260109" y="2243300"/>
            <a:ext cx="3552858" cy="104644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USO: 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de medio de contraste – Radiofármacos – Otros medicamentos (Verificar previo a su aplicaci</a:t>
            </a:r>
            <a:r>
              <a:rPr lang="es-ES" sz="1200" b="1" dirty="0">
                <a:solidFill>
                  <a:srgbClr val="14787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ón: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antecedentes alérgicos a medicamentos, medios de contraste, otros. Verificar permeabilidad de acceso vascular). </a:t>
            </a:r>
            <a:endParaRPr lang="ko-KR" altLang="en-US" sz="1400" b="1" dirty="0">
              <a:solidFill>
                <a:srgbClr val="147874"/>
              </a:solidFill>
              <a:cs typeface="Arial" pitchFamily="34" charset="0"/>
            </a:endParaRPr>
          </a:p>
        </p:txBody>
      </p:sp>
      <p:sp>
        <p:nvSpPr>
          <p:cNvPr id="6" name="TextBox 39">
            <a:extLst>
              <a:ext uri="{FF2B5EF4-FFF2-40B4-BE49-F238E27FC236}">
                <a16:creationId xmlns:a16="http://schemas.microsoft.com/office/drawing/2014/main" id="{99A3279D-C8DE-B30B-8785-19D6099CB0AF}"/>
              </a:ext>
            </a:extLst>
          </p:cNvPr>
          <p:cNvSpPr txBox="1"/>
          <p:nvPr/>
        </p:nvSpPr>
        <p:spPr>
          <a:xfrm>
            <a:off x="8801279" y="3665416"/>
            <a:ext cx="3231567" cy="1415772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OTROS</a:t>
            </a:r>
            <a:r>
              <a:rPr lang="en-US" altLang="ko-KR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Otros (Estudio completo, Imágenes completas, Imágenes viajan al PACS completas, verificación estado del paciente, muestras de </a:t>
            </a:r>
            <a:r>
              <a:rPr lang="es-ES" sz="1200" b="1" dirty="0">
                <a:solidFill>
                  <a:srgbClr val="14787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laboratorio y patología (marcación correcta, tubo correcto, fijación correcta, otros). Brindar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instrucciones, recomendaciones y signos de alarma).</a:t>
            </a:r>
            <a:r>
              <a:rPr lang="es-CO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6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39">
            <a:extLst>
              <a:ext uri="{FF2B5EF4-FFF2-40B4-BE49-F238E27FC236}">
                <a16:creationId xmlns:a16="http://schemas.microsoft.com/office/drawing/2014/main" id="{E6D649AF-4403-857E-92A7-C711755560A3}"/>
              </a:ext>
            </a:extLst>
          </p:cNvPr>
          <p:cNvSpPr txBox="1"/>
          <p:nvPr/>
        </p:nvSpPr>
        <p:spPr>
          <a:xfrm>
            <a:off x="7868487" y="5143507"/>
            <a:ext cx="3127117" cy="861774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DATOS: 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 e información clínica completa (información en cada fase del proceso consistente: orden, encuesta, imágenes, consentimiento informado, otros).</a:t>
            </a:r>
            <a:r>
              <a:rPr lang="es-CO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6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39">
            <a:extLst>
              <a:ext uri="{FF2B5EF4-FFF2-40B4-BE49-F238E27FC236}">
                <a16:creationId xmlns:a16="http://schemas.microsoft.com/office/drawing/2014/main" id="{69BEF3FF-D25D-BDDF-A145-1F0F75D8C420}"/>
              </a:ext>
            </a:extLst>
          </p:cNvPr>
          <p:cNvSpPr txBox="1"/>
          <p:nvPr/>
        </p:nvSpPr>
        <p:spPr>
          <a:xfrm>
            <a:off x="252232" y="5140988"/>
            <a:ext cx="4158637" cy="107721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ATENCIÓN – ALERTA: PRESENTACIÓN EVENTO DE SEGURIDAD</a:t>
            </a:r>
            <a:r>
              <a:rPr lang="es-ES" sz="12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s-ES" sz="12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b="1" u="sng" dirty="0">
                <a:solidFill>
                  <a:srgbClr val="14787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eacción alérgica, extravasación medio de contraste, medicamento y/o radiofármaco, caída de paciente. Actuación según guías de reacción inmediata según evento, reporte evento de seguridad)</a:t>
            </a:r>
            <a:r>
              <a:rPr lang="es-CO" sz="1200" b="1" dirty="0">
                <a:solidFill>
                  <a:srgbClr val="14787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ko-KR" altLang="en-US" sz="10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39">
            <a:extLst>
              <a:ext uri="{FF2B5EF4-FFF2-40B4-BE49-F238E27FC236}">
                <a16:creationId xmlns:a16="http://schemas.microsoft.com/office/drawing/2014/main" id="{CB323E04-3781-A1C1-1774-92845D1C6EE2}"/>
              </a:ext>
            </a:extLst>
          </p:cNvPr>
          <p:cNvSpPr txBox="1"/>
          <p:nvPr/>
        </p:nvSpPr>
        <p:spPr>
          <a:xfrm>
            <a:off x="259428" y="3613300"/>
            <a:ext cx="3197544" cy="107721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6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SEGURIDAD: </a:t>
            </a:r>
            <a:r>
              <a:rPr lang="en-US" altLang="ko-KR" sz="12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 paciente con riesgo de Caldas, Verifica diligenciamiento de encuesta (si aplica), verifica diligenciamiento consentimiento informado (si aplica), evaluar otros riesgos.</a:t>
            </a:r>
            <a:endParaRPr lang="ko-KR" altLang="en-US" sz="1400" b="1" dirty="0">
              <a:solidFill>
                <a:srgbClr val="1478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8A5FA578-28BB-6FA5-FACA-E21F7451D11A}"/>
              </a:ext>
            </a:extLst>
          </p:cNvPr>
          <p:cNvSpPr txBox="1"/>
          <p:nvPr/>
        </p:nvSpPr>
        <p:spPr>
          <a:xfrm>
            <a:off x="538234" y="2253939"/>
            <a:ext cx="3586632" cy="49244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altLang="ko-KR" sz="1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PACIENTE:</a:t>
            </a:r>
            <a:r>
              <a:rPr lang="en-US" altLang="ko-KR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b="1" dirty="0">
                <a:solidFill>
                  <a:srgbClr val="14787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Paciente Correcto (identificación Correcta Paciente – Verificación Cruzada).</a:t>
            </a:r>
            <a:endParaRPr lang="es-CO" sz="1800" b="1" dirty="0">
              <a:solidFill>
                <a:srgbClr val="14787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63455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F8782-4E8F-F177-EF59-DE12F0A55558}"/>
              </a:ext>
            </a:extLst>
          </p:cNvPr>
          <p:cNvSpPr txBox="1">
            <a:spLocks/>
          </p:cNvSpPr>
          <p:nvPr/>
        </p:nvSpPr>
        <p:spPr>
          <a:xfrm>
            <a:off x="1515746" y="1347445"/>
            <a:ext cx="9160507" cy="724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CONCORDANCIA INFORME RADIOLÓGICO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5B87423-2B9A-047B-0103-B68C1E25D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491" y="1647256"/>
            <a:ext cx="5658249" cy="496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11271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D338E5-6D8D-D2C8-8817-0A86672DB05A}"/>
              </a:ext>
            </a:extLst>
          </p:cNvPr>
          <p:cNvSpPr txBox="1">
            <a:spLocks/>
          </p:cNvSpPr>
          <p:nvPr/>
        </p:nvSpPr>
        <p:spPr>
          <a:xfrm>
            <a:off x="1515746" y="1347445"/>
            <a:ext cx="9160507" cy="3686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CONCORDANCIA INFORME RADIOLÓGICO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850D7B94-38FF-4B0A-29CA-73F74B61A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5746" y="1716066"/>
            <a:ext cx="8760051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08470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 con confianza media">
            <a:extLst>
              <a:ext uri="{FF2B5EF4-FFF2-40B4-BE49-F238E27FC236}">
                <a16:creationId xmlns:a16="http://schemas.microsoft.com/office/drawing/2014/main" id="{F50AC180-277B-2D64-2CC2-EC7400EA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73" y="1210343"/>
            <a:ext cx="4443769" cy="564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2646"/>
      </p:ext>
    </p:extLst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3F174858-A973-15DB-9F91-F3EA6EAE5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19" y="1318013"/>
            <a:ext cx="4534180" cy="5333154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248052CF-B97B-97E7-4984-CCD251064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53" y="1209985"/>
            <a:ext cx="4687053" cy="544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59484"/>
      </p:ext>
    </p:extLst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Correo electrónico&#10;&#10;Descripción generada automáticamente">
            <a:extLst>
              <a:ext uri="{FF2B5EF4-FFF2-40B4-BE49-F238E27FC236}">
                <a16:creationId xmlns:a16="http://schemas.microsoft.com/office/drawing/2014/main" id="{AF9F20FE-B4AD-D2AC-F901-F1060B444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636" y="1286189"/>
            <a:ext cx="8082071" cy="558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2629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6">
            <a:extLst>
              <a:ext uri="{FF2B5EF4-FFF2-40B4-BE49-F238E27FC236}">
                <a16:creationId xmlns:a16="http://schemas.microsoft.com/office/drawing/2014/main" id="{08B74294-E8A7-4473-925E-C171BB4CFEA1}"/>
              </a:ext>
            </a:extLst>
          </p:cNvPr>
          <p:cNvGrpSpPr/>
          <p:nvPr/>
        </p:nvGrpSpPr>
        <p:grpSpPr>
          <a:xfrm>
            <a:off x="709528" y="1417480"/>
            <a:ext cx="1574276" cy="2011520"/>
            <a:chOff x="563580" y="742750"/>
            <a:chExt cx="1574276" cy="2011520"/>
          </a:xfrm>
          <a:solidFill>
            <a:srgbClr val="009193"/>
          </a:solidFill>
        </p:grpSpPr>
        <p:sp>
          <p:nvSpPr>
            <p:cNvPr id="10" name="Freeform: Shape 4">
              <a:extLst>
                <a:ext uri="{FF2B5EF4-FFF2-40B4-BE49-F238E27FC236}">
                  <a16:creationId xmlns:a16="http://schemas.microsoft.com/office/drawing/2014/main" id="{079CD4AE-ABF5-1297-82A4-3335DE3DED9D}"/>
                </a:ext>
              </a:extLst>
            </p:cNvPr>
            <p:cNvSpPr/>
            <p:nvPr/>
          </p:nvSpPr>
          <p:spPr>
            <a:xfrm>
              <a:off x="1290016" y="742750"/>
              <a:ext cx="273211" cy="158175"/>
            </a:xfrm>
            <a:custGeom>
              <a:avLst/>
              <a:gdLst>
                <a:gd name="connsiteX0" fmla="*/ 2247 w 273210"/>
                <a:gd name="connsiteY0" fmla="*/ 48890 h 158174"/>
                <a:gd name="connsiteX1" fmla="*/ 36278 w 273210"/>
                <a:gd name="connsiteY1" fmla="*/ 11504 h 158174"/>
                <a:gd name="connsiteX2" fmla="*/ 192536 w 273210"/>
                <a:gd name="connsiteY2" fmla="*/ 2876 h 158174"/>
                <a:gd name="connsiteX3" fmla="*/ 228005 w 273210"/>
                <a:gd name="connsiteY3" fmla="*/ 0 h 158174"/>
                <a:gd name="connsiteX4" fmla="*/ 263475 w 273210"/>
                <a:gd name="connsiteY4" fmla="*/ 0 h 158174"/>
                <a:gd name="connsiteX5" fmla="*/ 272102 w 273210"/>
                <a:gd name="connsiteY5" fmla="*/ 23966 h 158174"/>
                <a:gd name="connsiteX6" fmla="*/ 277854 w 273210"/>
                <a:gd name="connsiteY6" fmla="*/ 120309 h 158174"/>
                <a:gd name="connsiteX7" fmla="*/ 257723 w 273210"/>
                <a:gd name="connsiteY7" fmla="*/ 142836 h 158174"/>
                <a:gd name="connsiteX8" fmla="*/ 161380 w 273210"/>
                <a:gd name="connsiteY8" fmla="*/ 149068 h 158174"/>
                <a:gd name="connsiteX9" fmla="*/ 123514 w 273210"/>
                <a:gd name="connsiteY9" fmla="*/ 156257 h 158174"/>
                <a:gd name="connsiteX10" fmla="*/ 37237 w 273210"/>
                <a:gd name="connsiteY10" fmla="*/ 160571 h 158174"/>
                <a:gd name="connsiteX11" fmla="*/ 809 w 273210"/>
                <a:gd name="connsiteY11" fmla="*/ 123184 h 158174"/>
                <a:gd name="connsiteX12" fmla="*/ 809 w 273210"/>
                <a:gd name="connsiteY12" fmla="*/ 92987 h 158174"/>
                <a:gd name="connsiteX13" fmla="*/ 2247 w 273210"/>
                <a:gd name="connsiteY13" fmla="*/ 48890 h 15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210" h="158174">
                  <a:moveTo>
                    <a:pt x="2247" y="48890"/>
                  </a:moveTo>
                  <a:cubicBezTo>
                    <a:pt x="330" y="15338"/>
                    <a:pt x="2726" y="12942"/>
                    <a:pt x="36278" y="11504"/>
                  </a:cubicBezTo>
                  <a:cubicBezTo>
                    <a:pt x="88524" y="8628"/>
                    <a:pt x="140290" y="5752"/>
                    <a:pt x="192536" y="2876"/>
                  </a:cubicBezTo>
                  <a:cubicBezTo>
                    <a:pt x="204039" y="-959"/>
                    <a:pt x="216501" y="4314"/>
                    <a:pt x="228005" y="0"/>
                  </a:cubicBezTo>
                  <a:cubicBezTo>
                    <a:pt x="239988" y="0"/>
                    <a:pt x="251492" y="0"/>
                    <a:pt x="263475" y="0"/>
                  </a:cubicBezTo>
                  <a:cubicBezTo>
                    <a:pt x="268747" y="7190"/>
                    <a:pt x="271623" y="14859"/>
                    <a:pt x="272102" y="23966"/>
                  </a:cubicBezTo>
                  <a:cubicBezTo>
                    <a:pt x="273540" y="56080"/>
                    <a:pt x="275457" y="88194"/>
                    <a:pt x="277854" y="120309"/>
                  </a:cubicBezTo>
                  <a:cubicBezTo>
                    <a:pt x="278813" y="135167"/>
                    <a:pt x="272102" y="141878"/>
                    <a:pt x="257723" y="142836"/>
                  </a:cubicBezTo>
                  <a:cubicBezTo>
                    <a:pt x="225609" y="144754"/>
                    <a:pt x="193494" y="147150"/>
                    <a:pt x="161380" y="149068"/>
                  </a:cubicBezTo>
                  <a:cubicBezTo>
                    <a:pt x="149876" y="156737"/>
                    <a:pt x="136456" y="155299"/>
                    <a:pt x="123514" y="156257"/>
                  </a:cubicBezTo>
                  <a:cubicBezTo>
                    <a:pt x="94755" y="158175"/>
                    <a:pt x="65996" y="160092"/>
                    <a:pt x="37237" y="160571"/>
                  </a:cubicBezTo>
                  <a:cubicBezTo>
                    <a:pt x="8957" y="161530"/>
                    <a:pt x="809" y="151943"/>
                    <a:pt x="809" y="123184"/>
                  </a:cubicBezTo>
                  <a:cubicBezTo>
                    <a:pt x="809" y="113119"/>
                    <a:pt x="809" y="103053"/>
                    <a:pt x="809" y="92987"/>
                  </a:cubicBezTo>
                  <a:cubicBezTo>
                    <a:pt x="-629" y="78608"/>
                    <a:pt x="-150" y="63749"/>
                    <a:pt x="2247" y="4889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eeform: Shape 5">
              <a:extLst>
                <a:ext uri="{FF2B5EF4-FFF2-40B4-BE49-F238E27FC236}">
                  <a16:creationId xmlns:a16="http://schemas.microsoft.com/office/drawing/2014/main" id="{39A175F4-4AE5-6C7D-52D0-4ABA97E41792}"/>
                </a:ext>
              </a:extLst>
            </p:cNvPr>
            <p:cNvSpPr/>
            <p:nvPr/>
          </p:nvSpPr>
          <p:spPr>
            <a:xfrm>
              <a:off x="1482551" y="742750"/>
              <a:ext cx="33552" cy="4793"/>
            </a:xfrm>
            <a:custGeom>
              <a:avLst/>
              <a:gdLst>
                <a:gd name="connsiteX0" fmla="*/ 35469 w 33552"/>
                <a:gd name="connsiteY0" fmla="*/ 0 h 0"/>
                <a:gd name="connsiteX1" fmla="*/ 0 w 33552"/>
                <a:gd name="connsiteY1" fmla="*/ 2876 h 0"/>
                <a:gd name="connsiteX2" fmla="*/ 479 w 33552"/>
                <a:gd name="connsiteY2" fmla="*/ 0 h 0"/>
                <a:gd name="connsiteX3" fmla="*/ 35469 w 33552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2">
                  <a:moveTo>
                    <a:pt x="35469" y="0"/>
                  </a:moveTo>
                  <a:cubicBezTo>
                    <a:pt x="23966" y="5752"/>
                    <a:pt x="11983" y="3835"/>
                    <a:pt x="0" y="2876"/>
                  </a:cubicBezTo>
                  <a:cubicBezTo>
                    <a:pt x="479" y="1917"/>
                    <a:pt x="479" y="959"/>
                    <a:pt x="479" y="0"/>
                  </a:cubicBezTo>
                  <a:cubicBezTo>
                    <a:pt x="11983" y="0"/>
                    <a:pt x="23966" y="0"/>
                    <a:pt x="35469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8430D815-22C7-2D7A-FF5C-276AF1A6848B}"/>
                </a:ext>
              </a:extLst>
            </p:cNvPr>
            <p:cNvSpPr/>
            <p:nvPr/>
          </p:nvSpPr>
          <p:spPr>
            <a:xfrm>
              <a:off x="563580" y="1720916"/>
              <a:ext cx="1574276" cy="1033354"/>
            </a:xfrm>
            <a:custGeom>
              <a:avLst/>
              <a:gdLst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929681 w 1574276"/>
                <a:gd name="connsiteY7" fmla="*/ 1049442 h 1049442"/>
                <a:gd name="connsiteX8" fmla="*/ 811682 w 1574276"/>
                <a:gd name="connsiteY8" fmla="*/ 1049442 h 1049442"/>
                <a:gd name="connsiteX9" fmla="*/ 809218 w 1574276"/>
                <a:gd name="connsiteY9" fmla="*/ 1034491 h 1049442"/>
                <a:gd name="connsiteX10" fmla="*/ 804894 w 1574276"/>
                <a:gd name="connsiteY10" fmla="*/ 1027296 h 1049442"/>
                <a:gd name="connsiteX11" fmla="*/ 13542 w 1574276"/>
                <a:gd name="connsiteY11" fmla="*/ 491899 h 1049442"/>
                <a:gd name="connsiteX12" fmla="*/ 31756 w 1574276"/>
                <a:gd name="connsiteY12" fmla="*/ 153501 h 1049442"/>
                <a:gd name="connsiteX13" fmla="*/ 73936 w 1574276"/>
                <a:gd name="connsiteY13" fmla="*/ 95983 h 1049442"/>
                <a:gd name="connsiteX14" fmla="*/ 151585 w 1574276"/>
                <a:gd name="connsiteY14" fmla="*/ 127139 h 1049442"/>
                <a:gd name="connsiteX15" fmla="*/ 151585 w 1574276"/>
                <a:gd name="connsiteY15" fmla="*/ 173633 h 1049442"/>
                <a:gd name="connsiteX16" fmla="*/ 124264 w 1574276"/>
                <a:gd name="connsiteY16" fmla="*/ 281479 h 1049442"/>
                <a:gd name="connsiteX17" fmla="*/ 238342 w 1574276"/>
                <a:gd name="connsiteY17" fmla="*/ 713343 h 1049442"/>
                <a:gd name="connsiteX18" fmla="*/ 612209 w 1574276"/>
                <a:gd name="connsiteY18" fmla="*/ 918970 h 1049442"/>
                <a:gd name="connsiteX19" fmla="*/ 1174927 w 1574276"/>
                <a:gd name="connsiteY19" fmla="*/ 839404 h 1049442"/>
                <a:gd name="connsiteX20" fmla="*/ 1440468 w 1574276"/>
                <a:gd name="connsiteY20" fmla="*/ 476561 h 1049442"/>
                <a:gd name="connsiteX21" fmla="*/ 1385826 w 1574276"/>
                <a:gd name="connsiteY21" fmla="*/ 113718 h 1049442"/>
                <a:gd name="connsiteX22" fmla="*/ 1371926 w 1574276"/>
                <a:gd name="connsiteY22" fmla="*/ 89273 h 1049442"/>
                <a:gd name="connsiteX23" fmla="*/ 1372405 w 1574276"/>
                <a:gd name="connsiteY23" fmla="*/ 35589 h 1049442"/>
                <a:gd name="connsiteX24" fmla="*/ 1403561 w 1574276"/>
                <a:gd name="connsiteY24" fmla="*/ 5392 h 1049442"/>
                <a:gd name="connsiteX25" fmla="*/ 1425250 w 1574276"/>
                <a:gd name="connsiteY25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811682 w 1574276"/>
                <a:gd name="connsiteY7" fmla="*/ 1049442 h 1049442"/>
                <a:gd name="connsiteX8" fmla="*/ 809218 w 1574276"/>
                <a:gd name="connsiteY8" fmla="*/ 1034491 h 1049442"/>
                <a:gd name="connsiteX9" fmla="*/ 804894 w 1574276"/>
                <a:gd name="connsiteY9" fmla="*/ 1027296 h 1049442"/>
                <a:gd name="connsiteX10" fmla="*/ 13542 w 1574276"/>
                <a:gd name="connsiteY10" fmla="*/ 491899 h 1049442"/>
                <a:gd name="connsiteX11" fmla="*/ 31756 w 1574276"/>
                <a:gd name="connsiteY11" fmla="*/ 153501 h 1049442"/>
                <a:gd name="connsiteX12" fmla="*/ 73936 w 1574276"/>
                <a:gd name="connsiteY12" fmla="*/ 95983 h 1049442"/>
                <a:gd name="connsiteX13" fmla="*/ 151585 w 1574276"/>
                <a:gd name="connsiteY13" fmla="*/ 127139 h 1049442"/>
                <a:gd name="connsiteX14" fmla="*/ 151585 w 1574276"/>
                <a:gd name="connsiteY14" fmla="*/ 173633 h 1049442"/>
                <a:gd name="connsiteX15" fmla="*/ 124264 w 1574276"/>
                <a:gd name="connsiteY15" fmla="*/ 281479 h 1049442"/>
                <a:gd name="connsiteX16" fmla="*/ 238342 w 1574276"/>
                <a:gd name="connsiteY16" fmla="*/ 713343 h 1049442"/>
                <a:gd name="connsiteX17" fmla="*/ 612209 w 1574276"/>
                <a:gd name="connsiteY17" fmla="*/ 918970 h 1049442"/>
                <a:gd name="connsiteX18" fmla="*/ 1174927 w 1574276"/>
                <a:gd name="connsiteY18" fmla="*/ 839404 h 1049442"/>
                <a:gd name="connsiteX19" fmla="*/ 1440468 w 1574276"/>
                <a:gd name="connsiteY19" fmla="*/ 476561 h 1049442"/>
                <a:gd name="connsiteX20" fmla="*/ 1385826 w 1574276"/>
                <a:gd name="connsiteY20" fmla="*/ 113718 h 1049442"/>
                <a:gd name="connsiteX21" fmla="*/ 1371926 w 1574276"/>
                <a:gd name="connsiteY21" fmla="*/ 89273 h 1049442"/>
                <a:gd name="connsiteX22" fmla="*/ 1372405 w 1574276"/>
                <a:gd name="connsiteY22" fmla="*/ 35589 h 1049442"/>
                <a:gd name="connsiteX23" fmla="*/ 1403561 w 1574276"/>
                <a:gd name="connsiteY23" fmla="*/ 5392 h 1049442"/>
                <a:gd name="connsiteX24" fmla="*/ 1425250 w 1574276"/>
                <a:gd name="connsiteY24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811682 w 1574276"/>
                <a:gd name="connsiteY6" fmla="*/ 1049442 h 1049442"/>
                <a:gd name="connsiteX7" fmla="*/ 809218 w 1574276"/>
                <a:gd name="connsiteY7" fmla="*/ 1034491 h 1049442"/>
                <a:gd name="connsiteX8" fmla="*/ 804894 w 1574276"/>
                <a:gd name="connsiteY8" fmla="*/ 1027296 h 1049442"/>
                <a:gd name="connsiteX9" fmla="*/ 13542 w 1574276"/>
                <a:gd name="connsiteY9" fmla="*/ 491899 h 1049442"/>
                <a:gd name="connsiteX10" fmla="*/ 31756 w 1574276"/>
                <a:gd name="connsiteY10" fmla="*/ 153501 h 1049442"/>
                <a:gd name="connsiteX11" fmla="*/ 73936 w 1574276"/>
                <a:gd name="connsiteY11" fmla="*/ 95983 h 1049442"/>
                <a:gd name="connsiteX12" fmla="*/ 151585 w 1574276"/>
                <a:gd name="connsiteY12" fmla="*/ 127139 h 1049442"/>
                <a:gd name="connsiteX13" fmla="*/ 151585 w 1574276"/>
                <a:gd name="connsiteY13" fmla="*/ 173633 h 1049442"/>
                <a:gd name="connsiteX14" fmla="*/ 124264 w 1574276"/>
                <a:gd name="connsiteY14" fmla="*/ 281479 h 1049442"/>
                <a:gd name="connsiteX15" fmla="*/ 238342 w 1574276"/>
                <a:gd name="connsiteY15" fmla="*/ 713343 h 1049442"/>
                <a:gd name="connsiteX16" fmla="*/ 612209 w 1574276"/>
                <a:gd name="connsiteY16" fmla="*/ 918970 h 1049442"/>
                <a:gd name="connsiteX17" fmla="*/ 1174927 w 1574276"/>
                <a:gd name="connsiteY17" fmla="*/ 839404 h 1049442"/>
                <a:gd name="connsiteX18" fmla="*/ 1440468 w 1574276"/>
                <a:gd name="connsiteY18" fmla="*/ 476561 h 1049442"/>
                <a:gd name="connsiteX19" fmla="*/ 1385826 w 1574276"/>
                <a:gd name="connsiteY19" fmla="*/ 113718 h 1049442"/>
                <a:gd name="connsiteX20" fmla="*/ 1371926 w 1574276"/>
                <a:gd name="connsiteY20" fmla="*/ 89273 h 1049442"/>
                <a:gd name="connsiteX21" fmla="*/ 1372405 w 1574276"/>
                <a:gd name="connsiteY21" fmla="*/ 35589 h 1049442"/>
                <a:gd name="connsiteX22" fmla="*/ 1403561 w 1574276"/>
                <a:gd name="connsiteY22" fmla="*/ 5392 h 1049442"/>
                <a:gd name="connsiteX23" fmla="*/ 1425250 w 1574276"/>
                <a:gd name="connsiteY23" fmla="*/ 0 h 1049442"/>
                <a:gd name="connsiteX0" fmla="*/ 1425250 w 1574276"/>
                <a:gd name="connsiteY0" fmla="*/ 0 h 1039056"/>
                <a:gd name="connsiteX1" fmla="*/ 1446220 w 1574276"/>
                <a:gd name="connsiteY1" fmla="*/ 8268 h 1039056"/>
                <a:gd name="connsiteX2" fmla="*/ 1500862 w 1574276"/>
                <a:gd name="connsiteY2" fmla="*/ 77290 h 1039056"/>
                <a:gd name="connsiteX3" fmla="*/ 1505655 w 1574276"/>
                <a:gd name="connsiteY3" fmla="*/ 647198 h 1039056"/>
                <a:gd name="connsiteX4" fmla="*/ 1166299 w 1574276"/>
                <a:gd name="connsiteY4" fmla="*/ 969778 h 1039056"/>
                <a:gd name="connsiteX5" fmla="*/ 929037 w 1574276"/>
                <a:gd name="connsiteY5" fmla="*/ 1021544 h 1039056"/>
                <a:gd name="connsiteX6" fmla="*/ 809218 w 1574276"/>
                <a:gd name="connsiteY6" fmla="*/ 1034491 h 1039056"/>
                <a:gd name="connsiteX7" fmla="*/ 804894 w 1574276"/>
                <a:gd name="connsiteY7" fmla="*/ 1027296 h 1039056"/>
                <a:gd name="connsiteX8" fmla="*/ 13542 w 1574276"/>
                <a:gd name="connsiteY8" fmla="*/ 491899 h 1039056"/>
                <a:gd name="connsiteX9" fmla="*/ 31756 w 1574276"/>
                <a:gd name="connsiteY9" fmla="*/ 153501 h 1039056"/>
                <a:gd name="connsiteX10" fmla="*/ 73936 w 1574276"/>
                <a:gd name="connsiteY10" fmla="*/ 95983 h 1039056"/>
                <a:gd name="connsiteX11" fmla="*/ 151585 w 1574276"/>
                <a:gd name="connsiteY11" fmla="*/ 127139 h 1039056"/>
                <a:gd name="connsiteX12" fmla="*/ 151585 w 1574276"/>
                <a:gd name="connsiteY12" fmla="*/ 173633 h 1039056"/>
                <a:gd name="connsiteX13" fmla="*/ 124264 w 1574276"/>
                <a:gd name="connsiteY13" fmla="*/ 281479 h 1039056"/>
                <a:gd name="connsiteX14" fmla="*/ 238342 w 1574276"/>
                <a:gd name="connsiteY14" fmla="*/ 713343 h 1039056"/>
                <a:gd name="connsiteX15" fmla="*/ 612209 w 1574276"/>
                <a:gd name="connsiteY15" fmla="*/ 918970 h 1039056"/>
                <a:gd name="connsiteX16" fmla="*/ 1174927 w 1574276"/>
                <a:gd name="connsiteY16" fmla="*/ 839404 h 1039056"/>
                <a:gd name="connsiteX17" fmla="*/ 1440468 w 1574276"/>
                <a:gd name="connsiteY17" fmla="*/ 476561 h 1039056"/>
                <a:gd name="connsiteX18" fmla="*/ 1385826 w 1574276"/>
                <a:gd name="connsiteY18" fmla="*/ 113718 h 1039056"/>
                <a:gd name="connsiteX19" fmla="*/ 1371926 w 1574276"/>
                <a:gd name="connsiteY19" fmla="*/ 89273 h 1039056"/>
                <a:gd name="connsiteX20" fmla="*/ 1372405 w 1574276"/>
                <a:gd name="connsiteY20" fmla="*/ 35589 h 1039056"/>
                <a:gd name="connsiteX21" fmla="*/ 1403561 w 1574276"/>
                <a:gd name="connsiteY21" fmla="*/ 5392 h 1039056"/>
                <a:gd name="connsiteX22" fmla="*/ 1425250 w 1574276"/>
                <a:gd name="connsiteY22" fmla="*/ 0 h 1039056"/>
                <a:gd name="connsiteX0" fmla="*/ 1425250 w 1574276"/>
                <a:gd name="connsiteY0" fmla="*/ 0 h 1043626"/>
                <a:gd name="connsiteX1" fmla="*/ 1446220 w 1574276"/>
                <a:gd name="connsiteY1" fmla="*/ 8268 h 1043626"/>
                <a:gd name="connsiteX2" fmla="*/ 1500862 w 1574276"/>
                <a:gd name="connsiteY2" fmla="*/ 77290 h 1043626"/>
                <a:gd name="connsiteX3" fmla="*/ 1505655 w 1574276"/>
                <a:gd name="connsiteY3" fmla="*/ 647198 h 1043626"/>
                <a:gd name="connsiteX4" fmla="*/ 1166299 w 1574276"/>
                <a:gd name="connsiteY4" fmla="*/ 969778 h 1043626"/>
                <a:gd name="connsiteX5" fmla="*/ 929037 w 1574276"/>
                <a:gd name="connsiteY5" fmla="*/ 1021544 h 1043626"/>
                <a:gd name="connsiteX6" fmla="*/ 809218 w 1574276"/>
                <a:gd name="connsiteY6" fmla="*/ 1034491 h 1043626"/>
                <a:gd name="connsiteX7" fmla="*/ 797750 w 1574276"/>
                <a:gd name="connsiteY7" fmla="*/ 1032059 h 1043626"/>
                <a:gd name="connsiteX8" fmla="*/ 13542 w 1574276"/>
                <a:gd name="connsiteY8" fmla="*/ 491899 h 1043626"/>
                <a:gd name="connsiteX9" fmla="*/ 31756 w 1574276"/>
                <a:gd name="connsiteY9" fmla="*/ 153501 h 1043626"/>
                <a:gd name="connsiteX10" fmla="*/ 73936 w 1574276"/>
                <a:gd name="connsiteY10" fmla="*/ 95983 h 1043626"/>
                <a:gd name="connsiteX11" fmla="*/ 151585 w 1574276"/>
                <a:gd name="connsiteY11" fmla="*/ 127139 h 1043626"/>
                <a:gd name="connsiteX12" fmla="*/ 151585 w 1574276"/>
                <a:gd name="connsiteY12" fmla="*/ 173633 h 1043626"/>
                <a:gd name="connsiteX13" fmla="*/ 124264 w 1574276"/>
                <a:gd name="connsiteY13" fmla="*/ 281479 h 1043626"/>
                <a:gd name="connsiteX14" fmla="*/ 238342 w 1574276"/>
                <a:gd name="connsiteY14" fmla="*/ 713343 h 1043626"/>
                <a:gd name="connsiteX15" fmla="*/ 612209 w 1574276"/>
                <a:gd name="connsiteY15" fmla="*/ 918970 h 1043626"/>
                <a:gd name="connsiteX16" fmla="*/ 1174927 w 1574276"/>
                <a:gd name="connsiteY16" fmla="*/ 839404 h 1043626"/>
                <a:gd name="connsiteX17" fmla="*/ 1440468 w 1574276"/>
                <a:gd name="connsiteY17" fmla="*/ 476561 h 1043626"/>
                <a:gd name="connsiteX18" fmla="*/ 1385826 w 1574276"/>
                <a:gd name="connsiteY18" fmla="*/ 113718 h 1043626"/>
                <a:gd name="connsiteX19" fmla="*/ 1371926 w 1574276"/>
                <a:gd name="connsiteY19" fmla="*/ 89273 h 1043626"/>
                <a:gd name="connsiteX20" fmla="*/ 1372405 w 1574276"/>
                <a:gd name="connsiteY20" fmla="*/ 35589 h 1043626"/>
                <a:gd name="connsiteX21" fmla="*/ 1403561 w 1574276"/>
                <a:gd name="connsiteY21" fmla="*/ 5392 h 1043626"/>
                <a:gd name="connsiteX22" fmla="*/ 1425250 w 1574276"/>
                <a:gd name="connsiteY22" fmla="*/ 0 h 1043626"/>
                <a:gd name="connsiteX0" fmla="*/ 1425250 w 1574276"/>
                <a:gd name="connsiteY0" fmla="*/ 0 h 1070884"/>
                <a:gd name="connsiteX1" fmla="*/ 1446220 w 1574276"/>
                <a:gd name="connsiteY1" fmla="*/ 8268 h 1070884"/>
                <a:gd name="connsiteX2" fmla="*/ 1500862 w 1574276"/>
                <a:gd name="connsiteY2" fmla="*/ 77290 h 1070884"/>
                <a:gd name="connsiteX3" fmla="*/ 1505655 w 1574276"/>
                <a:gd name="connsiteY3" fmla="*/ 647198 h 1070884"/>
                <a:gd name="connsiteX4" fmla="*/ 1166299 w 1574276"/>
                <a:gd name="connsiteY4" fmla="*/ 969778 h 1070884"/>
                <a:gd name="connsiteX5" fmla="*/ 929037 w 1574276"/>
                <a:gd name="connsiteY5" fmla="*/ 1021544 h 1070884"/>
                <a:gd name="connsiteX6" fmla="*/ 797750 w 1574276"/>
                <a:gd name="connsiteY6" fmla="*/ 1032059 h 1070884"/>
                <a:gd name="connsiteX7" fmla="*/ 13542 w 1574276"/>
                <a:gd name="connsiteY7" fmla="*/ 491899 h 1070884"/>
                <a:gd name="connsiteX8" fmla="*/ 31756 w 1574276"/>
                <a:gd name="connsiteY8" fmla="*/ 153501 h 1070884"/>
                <a:gd name="connsiteX9" fmla="*/ 73936 w 1574276"/>
                <a:gd name="connsiteY9" fmla="*/ 95983 h 1070884"/>
                <a:gd name="connsiteX10" fmla="*/ 151585 w 1574276"/>
                <a:gd name="connsiteY10" fmla="*/ 127139 h 1070884"/>
                <a:gd name="connsiteX11" fmla="*/ 151585 w 1574276"/>
                <a:gd name="connsiteY11" fmla="*/ 173633 h 1070884"/>
                <a:gd name="connsiteX12" fmla="*/ 124264 w 1574276"/>
                <a:gd name="connsiteY12" fmla="*/ 281479 h 1070884"/>
                <a:gd name="connsiteX13" fmla="*/ 238342 w 1574276"/>
                <a:gd name="connsiteY13" fmla="*/ 713343 h 1070884"/>
                <a:gd name="connsiteX14" fmla="*/ 612209 w 1574276"/>
                <a:gd name="connsiteY14" fmla="*/ 918970 h 1070884"/>
                <a:gd name="connsiteX15" fmla="*/ 1174927 w 1574276"/>
                <a:gd name="connsiteY15" fmla="*/ 839404 h 1070884"/>
                <a:gd name="connsiteX16" fmla="*/ 1440468 w 1574276"/>
                <a:gd name="connsiteY16" fmla="*/ 476561 h 1070884"/>
                <a:gd name="connsiteX17" fmla="*/ 1385826 w 1574276"/>
                <a:gd name="connsiteY17" fmla="*/ 113718 h 1070884"/>
                <a:gd name="connsiteX18" fmla="*/ 1371926 w 1574276"/>
                <a:gd name="connsiteY18" fmla="*/ 89273 h 1070884"/>
                <a:gd name="connsiteX19" fmla="*/ 1372405 w 1574276"/>
                <a:gd name="connsiteY19" fmla="*/ 35589 h 1070884"/>
                <a:gd name="connsiteX20" fmla="*/ 1403561 w 1574276"/>
                <a:gd name="connsiteY20" fmla="*/ 5392 h 1070884"/>
                <a:gd name="connsiteX21" fmla="*/ 1425250 w 1574276"/>
                <a:gd name="connsiteY21" fmla="*/ 0 h 1070884"/>
                <a:gd name="connsiteX0" fmla="*/ 1425250 w 1574276"/>
                <a:gd name="connsiteY0" fmla="*/ 0 h 1039446"/>
                <a:gd name="connsiteX1" fmla="*/ 1446220 w 1574276"/>
                <a:gd name="connsiteY1" fmla="*/ 8268 h 1039446"/>
                <a:gd name="connsiteX2" fmla="*/ 1500862 w 1574276"/>
                <a:gd name="connsiteY2" fmla="*/ 77290 h 1039446"/>
                <a:gd name="connsiteX3" fmla="*/ 1505655 w 1574276"/>
                <a:gd name="connsiteY3" fmla="*/ 647198 h 1039446"/>
                <a:gd name="connsiteX4" fmla="*/ 1166299 w 1574276"/>
                <a:gd name="connsiteY4" fmla="*/ 969778 h 1039446"/>
                <a:gd name="connsiteX5" fmla="*/ 929037 w 1574276"/>
                <a:gd name="connsiteY5" fmla="*/ 1021544 h 1039446"/>
                <a:gd name="connsiteX6" fmla="*/ 797750 w 1574276"/>
                <a:gd name="connsiteY6" fmla="*/ 1032059 h 1039446"/>
                <a:gd name="connsiteX7" fmla="*/ 13542 w 1574276"/>
                <a:gd name="connsiteY7" fmla="*/ 491899 h 1039446"/>
                <a:gd name="connsiteX8" fmla="*/ 31756 w 1574276"/>
                <a:gd name="connsiteY8" fmla="*/ 153501 h 1039446"/>
                <a:gd name="connsiteX9" fmla="*/ 73936 w 1574276"/>
                <a:gd name="connsiteY9" fmla="*/ 95983 h 1039446"/>
                <a:gd name="connsiteX10" fmla="*/ 151585 w 1574276"/>
                <a:gd name="connsiteY10" fmla="*/ 127139 h 1039446"/>
                <a:gd name="connsiteX11" fmla="*/ 151585 w 1574276"/>
                <a:gd name="connsiteY11" fmla="*/ 173633 h 1039446"/>
                <a:gd name="connsiteX12" fmla="*/ 124264 w 1574276"/>
                <a:gd name="connsiteY12" fmla="*/ 281479 h 1039446"/>
                <a:gd name="connsiteX13" fmla="*/ 238342 w 1574276"/>
                <a:gd name="connsiteY13" fmla="*/ 713343 h 1039446"/>
                <a:gd name="connsiteX14" fmla="*/ 612209 w 1574276"/>
                <a:gd name="connsiteY14" fmla="*/ 918970 h 1039446"/>
                <a:gd name="connsiteX15" fmla="*/ 1174927 w 1574276"/>
                <a:gd name="connsiteY15" fmla="*/ 839404 h 1039446"/>
                <a:gd name="connsiteX16" fmla="*/ 1440468 w 1574276"/>
                <a:gd name="connsiteY16" fmla="*/ 476561 h 1039446"/>
                <a:gd name="connsiteX17" fmla="*/ 1385826 w 1574276"/>
                <a:gd name="connsiteY17" fmla="*/ 113718 h 1039446"/>
                <a:gd name="connsiteX18" fmla="*/ 1371926 w 1574276"/>
                <a:gd name="connsiteY18" fmla="*/ 89273 h 1039446"/>
                <a:gd name="connsiteX19" fmla="*/ 1372405 w 1574276"/>
                <a:gd name="connsiteY19" fmla="*/ 35589 h 1039446"/>
                <a:gd name="connsiteX20" fmla="*/ 1403561 w 1574276"/>
                <a:gd name="connsiteY20" fmla="*/ 5392 h 1039446"/>
                <a:gd name="connsiteX21" fmla="*/ 1425250 w 1574276"/>
                <a:gd name="connsiteY21" fmla="*/ 0 h 1039446"/>
                <a:gd name="connsiteX0" fmla="*/ 1425250 w 1574276"/>
                <a:gd name="connsiteY0" fmla="*/ 0 h 1032286"/>
                <a:gd name="connsiteX1" fmla="*/ 1446220 w 1574276"/>
                <a:gd name="connsiteY1" fmla="*/ 8268 h 1032286"/>
                <a:gd name="connsiteX2" fmla="*/ 1500862 w 1574276"/>
                <a:gd name="connsiteY2" fmla="*/ 77290 h 1032286"/>
                <a:gd name="connsiteX3" fmla="*/ 1505655 w 1574276"/>
                <a:gd name="connsiteY3" fmla="*/ 647198 h 1032286"/>
                <a:gd name="connsiteX4" fmla="*/ 1166299 w 1574276"/>
                <a:gd name="connsiteY4" fmla="*/ 969778 h 1032286"/>
                <a:gd name="connsiteX5" fmla="*/ 929037 w 1574276"/>
                <a:gd name="connsiteY5" fmla="*/ 1021544 h 1032286"/>
                <a:gd name="connsiteX6" fmla="*/ 797750 w 1574276"/>
                <a:gd name="connsiteY6" fmla="*/ 1032059 h 1032286"/>
                <a:gd name="connsiteX7" fmla="*/ 13542 w 1574276"/>
                <a:gd name="connsiteY7" fmla="*/ 491899 h 1032286"/>
                <a:gd name="connsiteX8" fmla="*/ 31756 w 1574276"/>
                <a:gd name="connsiteY8" fmla="*/ 153501 h 1032286"/>
                <a:gd name="connsiteX9" fmla="*/ 73936 w 1574276"/>
                <a:gd name="connsiteY9" fmla="*/ 95983 h 1032286"/>
                <a:gd name="connsiteX10" fmla="*/ 151585 w 1574276"/>
                <a:gd name="connsiteY10" fmla="*/ 127139 h 1032286"/>
                <a:gd name="connsiteX11" fmla="*/ 151585 w 1574276"/>
                <a:gd name="connsiteY11" fmla="*/ 173633 h 1032286"/>
                <a:gd name="connsiteX12" fmla="*/ 124264 w 1574276"/>
                <a:gd name="connsiteY12" fmla="*/ 281479 h 1032286"/>
                <a:gd name="connsiteX13" fmla="*/ 238342 w 1574276"/>
                <a:gd name="connsiteY13" fmla="*/ 713343 h 1032286"/>
                <a:gd name="connsiteX14" fmla="*/ 612209 w 1574276"/>
                <a:gd name="connsiteY14" fmla="*/ 918970 h 1032286"/>
                <a:gd name="connsiteX15" fmla="*/ 1174927 w 1574276"/>
                <a:gd name="connsiteY15" fmla="*/ 839404 h 1032286"/>
                <a:gd name="connsiteX16" fmla="*/ 1440468 w 1574276"/>
                <a:gd name="connsiteY16" fmla="*/ 476561 h 1032286"/>
                <a:gd name="connsiteX17" fmla="*/ 1385826 w 1574276"/>
                <a:gd name="connsiteY17" fmla="*/ 113718 h 1032286"/>
                <a:gd name="connsiteX18" fmla="*/ 1371926 w 1574276"/>
                <a:gd name="connsiteY18" fmla="*/ 89273 h 1032286"/>
                <a:gd name="connsiteX19" fmla="*/ 1372405 w 1574276"/>
                <a:gd name="connsiteY19" fmla="*/ 35589 h 1032286"/>
                <a:gd name="connsiteX20" fmla="*/ 1403561 w 1574276"/>
                <a:gd name="connsiteY20" fmla="*/ 5392 h 1032286"/>
                <a:gd name="connsiteX21" fmla="*/ 1425250 w 1574276"/>
                <a:gd name="connsiteY21" fmla="*/ 0 h 1032286"/>
                <a:gd name="connsiteX0" fmla="*/ 1425250 w 1574276"/>
                <a:gd name="connsiteY0" fmla="*/ 0 h 1032456"/>
                <a:gd name="connsiteX1" fmla="*/ 1446220 w 1574276"/>
                <a:gd name="connsiteY1" fmla="*/ 8268 h 1032456"/>
                <a:gd name="connsiteX2" fmla="*/ 1500862 w 1574276"/>
                <a:gd name="connsiteY2" fmla="*/ 77290 h 1032456"/>
                <a:gd name="connsiteX3" fmla="*/ 1505655 w 1574276"/>
                <a:gd name="connsiteY3" fmla="*/ 647198 h 1032456"/>
                <a:gd name="connsiteX4" fmla="*/ 1166299 w 1574276"/>
                <a:gd name="connsiteY4" fmla="*/ 969778 h 1032456"/>
                <a:gd name="connsiteX5" fmla="*/ 929037 w 1574276"/>
                <a:gd name="connsiteY5" fmla="*/ 1021544 h 1032456"/>
                <a:gd name="connsiteX6" fmla="*/ 797750 w 1574276"/>
                <a:gd name="connsiteY6" fmla="*/ 1032059 h 1032456"/>
                <a:gd name="connsiteX7" fmla="*/ 13542 w 1574276"/>
                <a:gd name="connsiteY7" fmla="*/ 491899 h 1032456"/>
                <a:gd name="connsiteX8" fmla="*/ 31756 w 1574276"/>
                <a:gd name="connsiteY8" fmla="*/ 153501 h 1032456"/>
                <a:gd name="connsiteX9" fmla="*/ 73936 w 1574276"/>
                <a:gd name="connsiteY9" fmla="*/ 95983 h 1032456"/>
                <a:gd name="connsiteX10" fmla="*/ 151585 w 1574276"/>
                <a:gd name="connsiteY10" fmla="*/ 127139 h 1032456"/>
                <a:gd name="connsiteX11" fmla="*/ 151585 w 1574276"/>
                <a:gd name="connsiteY11" fmla="*/ 173633 h 1032456"/>
                <a:gd name="connsiteX12" fmla="*/ 124264 w 1574276"/>
                <a:gd name="connsiteY12" fmla="*/ 281479 h 1032456"/>
                <a:gd name="connsiteX13" fmla="*/ 238342 w 1574276"/>
                <a:gd name="connsiteY13" fmla="*/ 713343 h 1032456"/>
                <a:gd name="connsiteX14" fmla="*/ 612209 w 1574276"/>
                <a:gd name="connsiteY14" fmla="*/ 918970 h 1032456"/>
                <a:gd name="connsiteX15" fmla="*/ 1174927 w 1574276"/>
                <a:gd name="connsiteY15" fmla="*/ 839404 h 1032456"/>
                <a:gd name="connsiteX16" fmla="*/ 1440468 w 1574276"/>
                <a:gd name="connsiteY16" fmla="*/ 476561 h 1032456"/>
                <a:gd name="connsiteX17" fmla="*/ 1385826 w 1574276"/>
                <a:gd name="connsiteY17" fmla="*/ 113718 h 1032456"/>
                <a:gd name="connsiteX18" fmla="*/ 1371926 w 1574276"/>
                <a:gd name="connsiteY18" fmla="*/ 89273 h 1032456"/>
                <a:gd name="connsiteX19" fmla="*/ 1372405 w 1574276"/>
                <a:gd name="connsiteY19" fmla="*/ 35589 h 1032456"/>
                <a:gd name="connsiteX20" fmla="*/ 1403561 w 1574276"/>
                <a:gd name="connsiteY20" fmla="*/ 5392 h 1032456"/>
                <a:gd name="connsiteX21" fmla="*/ 1425250 w 1574276"/>
                <a:gd name="connsiteY21" fmla="*/ 0 h 1032456"/>
                <a:gd name="connsiteX0" fmla="*/ 1425250 w 1574276"/>
                <a:gd name="connsiteY0" fmla="*/ 0 h 1032095"/>
                <a:gd name="connsiteX1" fmla="*/ 1446220 w 1574276"/>
                <a:gd name="connsiteY1" fmla="*/ 8268 h 1032095"/>
                <a:gd name="connsiteX2" fmla="*/ 1500862 w 1574276"/>
                <a:gd name="connsiteY2" fmla="*/ 77290 h 1032095"/>
                <a:gd name="connsiteX3" fmla="*/ 1505655 w 1574276"/>
                <a:gd name="connsiteY3" fmla="*/ 647198 h 1032095"/>
                <a:gd name="connsiteX4" fmla="*/ 1166299 w 1574276"/>
                <a:gd name="connsiteY4" fmla="*/ 969778 h 1032095"/>
                <a:gd name="connsiteX5" fmla="*/ 929037 w 1574276"/>
                <a:gd name="connsiteY5" fmla="*/ 1021544 h 1032095"/>
                <a:gd name="connsiteX6" fmla="*/ 797750 w 1574276"/>
                <a:gd name="connsiteY6" fmla="*/ 1032059 h 1032095"/>
                <a:gd name="connsiteX7" fmla="*/ 13542 w 1574276"/>
                <a:gd name="connsiteY7" fmla="*/ 491899 h 1032095"/>
                <a:gd name="connsiteX8" fmla="*/ 31756 w 1574276"/>
                <a:gd name="connsiteY8" fmla="*/ 153501 h 1032095"/>
                <a:gd name="connsiteX9" fmla="*/ 73936 w 1574276"/>
                <a:gd name="connsiteY9" fmla="*/ 95983 h 1032095"/>
                <a:gd name="connsiteX10" fmla="*/ 151585 w 1574276"/>
                <a:gd name="connsiteY10" fmla="*/ 127139 h 1032095"/>
                <a:gd name="connsiteX11" fmla="*/ 151585 w 1574276"/>
                <a:gd name="connsiteY11" fmla="*/ 173633 h 1032095"/>
                <a:gd name="connsiteX12" fmla="*/ 124264 w 1574276"/>
                <a:gd name="connsiteY12" fmla="*/ 281479 h 1032095"/>
                <a:gd name="connsiteX13" fmla="*/ 238342 w 1574276"/>
                <a:gd name="connsiteY13" fmla="*/ 713343 h 1032095"/>
                <a:gd name="connsiteX14" fmla="*/ 612209 w 1574276"/>
                <a:gd name="connsiteY14" fmla="*/ 918970 h 1032095"/>
                <a:gd name="connsiteX15" fmla="*/ 1174927 w 1574276"/>
                <a:gd name="connsiteY15" fmla="*/ 839404 h 1032095"/>
                <a:gd name="connsiteX16" fmla="*/ 1440468 w 1574276"/>
                <a:gd name="connsiteY16" fmla="*/ 476561 h 1032095"/>
                <a:gd name="connsiteX17" fmla="*/ 1385826 w 1574276"/>
                <a:gd name="connsiteY17" fmla="*/ 113718 h 1032095"/>
                <a:gd name="connsiteX18" fmla="*/ 1371926 w 1574276"/>
                <a:gd name="connsiteY18" fmla="*/ 89273 h 1032095"/>
                <a:gd name="connsiteX19" fmla="*/ 1372405 w 1574276"/>
                <a:gd name="connsiteY19" fmla="*/ 35589 h 1032095"/>
                <a:gd name="connsiteX20" fmla="*/ 1403561 w 1574276"/>
                <a:gd name="connsiteY20" fmla="*/ 5392 h 1032095"/>
                <a:gd name="connsiteX21" fmla="*/ 1425250 w 1574276"/>
                <a:gd name="connsiteY21" fmla="*/ 0 h 1032095"/>
                <a:gd name="connsiteX0" fmla="*/ 1425250 w 1574276"/>
                <a:gd name="connsiteY0" fmla="*/ 0 h 1034834"/>
                <a:gd name="connsiteX1" fmla="*/ 1446220 w 1574276"/>
                <a:gd name="connsiteY1" fmla="*/ 8268 h 1034834"/>
                <a:gd name="connsiteX2" fmla="*/ 1500862 w 1574276"/>
                <a:gd name="connsiteY2" fmla="*/ 77290 h 1034834"/>
                <a:gd name="connsiteX3" fmla="*/ 1505655 w 1574276"/>
                <a:gd name="connsiteY3" fmla="*/ 647198 h 1034834"/>
                <a:gd name="connsiteX4" fmla="*/ 1166299 w 1574276"/>
                <a:gd name="connsiteY4" fmla="*/ 969778 h 1034834"/>
                <a:gd name="connsiteX5" fmla="*/ 929037 w 1574276"/>
                <a:gd name="connsiteY5" fmla="*/ 1021544 h 1034834"/>
                <a:gd name="connsiteX6" fmla="*/ 797750 w 1574276"/>
                <a:gd name="connsiteY6" fmla="*/ 1032059 h 1034834"/>
                <a:gd name="connsiteX7" fmla="*/ 13542 w 1574276"/>
                <a:gd name="connsiteY7" fmla="*/ 491899 h 1034834"/>
                <a:gd name="connsiteX8" fmla="*/ 31756 w 1574276"/>
                <a:gd name="connsiteY8" fmla="*/ 153501 h 1034834"/>
                <a:gd name="connsiteX9" fmla="*/ 73936 w 1574276"/>
                <a:gd name="connsiteY9" fmla="*/ 95983 h 1034834"/>
                <a:gd name="connsiteX10" fmla="*/ 151585 w 1574276"/>
                <a:gd name="connsiteY10" fmla="*/ 127139 h 1034834"/>
                <a:gd name="connsiteX11" fmla="*/ 151585 w 1574276"/>
                <a:gd name="connsiteY11" fmla="*/ 173633 h 1034834"/>
                <a:gd name="connsiteX12" fmla="*/ 124264 w 1574276"/>
                <a:gd name="connsiteY12" fmla="*/ 281479 h 1034834"/>
                <a:gd name="connsiteX13" fmla="*/ 238342 w 1574276"/>
                <a:gd name="connsiteY13" fmla="*/ 713343 h 1034834"/>
                <a:gd name="connsiteX14" fmla="*/ 612209 w 1574276"/>
                <a:gd name="connsiteY14" fmla="*/ 918970 h 1034834"/>
                <a:gd name="connsiteX15" fmla="*/ 1174927 w 1574276"/>
                <a:gd name="connsiteY15" fmla="*/ 839404 h 1034834"/>
                <a:gd name="connsiteX16" fmla="*/ 1440468 w 1574276"/>
                <a:gd name="connsiteY16" fmla="*/ 476561 h 1034834"/>
                <a:gd name="connsiteX17" fmla="*/ 1385826 w 1574276"/>
                <a:gd name="connsiteY17" fmla="*/ 113718 h 1034834"/>
                <a:gd name="connsiteX18" fmla="*/ 1371926 w 1574276"/>
                <a:gd name="connsiteY18" fmla="*/ 89273 h 1034834"/>
                <a:gd name="connsiteX19" fmla="*/ 1372405 w 1574276"/>
                <a:gd name="connsiteY19" fmla="*/ 35589 h 1034834"/>
                <a:gd name="connsiteX20" fmla="*/ 1403561 w 1574276"/>
                <a:gd name="connsiteY20" fmla="*/ 5392 h 1034834"/>
                <a:gd name="connsiteX21" fmla="*/ 1425250 w 1574276"/>
                <a:gd name="connsiteY21" fmla="*/ 0 h 103483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4276" h="1033354">
                  <a:moveTo>
                    <a:pt x="1425250" y="0"/>
                  </a:moveTo>
                  <a:cubicBezTo>
                    <a:pt x="1432440" y="0"/>
                    <a:pt x="1439510" y="2277"/>
                    <a:pt x="1446220" y="8268"/>
                  </a:cubicBezTo>
                  <a:cubicBezTo>
                    <a:pt x="1476417" y="21689"/>
                    <a:pt x="1487441" y="50927"/>
                    <a:pt x="1500862" y="77290"/>
                  </a:cubicBezTo>
                  <a:cubicBezTo>
                    <a:pt x="1597205" y="266141"/>
                    <a:pt x="1598643" y="456909"/>
                    <a:pt x="1505655" y="647198"/>
                  </a:cubicBezTo>
                  <a:cubicBezTo>
                    <a:pt x="1433279" y="795786"/>
                    <a:pt x="1317284" y="900277"/>
                    <a:pt x="1166299" y="969778"/>
                  </a:cubicBezTo>
                  <a:cubicBezTo>
                    <a:pt x="1080981" y="1003330"/>
                    <a:pt x="999987" y="1013545"/>
                    <a:pt x="929037" y="1021544"/>
                  </a:cubicBezTo>
                  <a:cubicBezTo>
                    <a:pt x="858087" y="1029543"/>
                    <a:pt x="854856" y="1029686"/>
                    <a:pt x="797750" y="1032059"/>
                  </a:cubicBezTo>
                  <a:cubicBezTo>
                    <a:pt x="371206" y="1049784"/>
                    <a:pt x="87357" y="886377"/>
                    <a:pt x="13542" y="491899"/>
                  </a:cubicBezTo>
                  <a:cubicBezTo>
                    <a:pt x="-8027" y="377342"/>
                    <a:pt x="-5151" y="264703"/>
                    <a:pt x="31756" y="153501"/>
                  </a:cubicBezTo>
                  <a:cubicBezTo>
                    <a:pt x="39425" y="130015"/>
                    <a:pt x="47573" y="106049"/>
                    <a:pt x="73936" y="95983"/>
                  </a:cubicBezTo>
                  <a:cubicBezTo>
                    <a:pt x="110843" y="81124"/>
                    <a:pt x="131454" y="89273"/>
                    <a:pt x="151585" y="127139"/>
                  </a:cubicBezTo>
                  <a:cubicBezTo>
                    <a:pt x="158775" y="142477"/>
                    <a:pt x="157337" y="157815"/>
                    <a:pt x="151585" y="173633"/>
                  </a:cubicBezTo>
                  <a:cubicBezTo>
                    <a:pt x="139123" y="208623"/>
                    <a:pt x="128578" y="244092"/>
                    <a:pt x="124264" y="281479"/>
                  </a:cubicBezTo>
                  <a:cubicBezTo>
                    <a:pt x="103654" y="441091"/>
                    <a:pt x="139123" y="586324"/>
                    <a:pt x="238342" y="713343"/>
                  </a:cubicBezTo>
                  <a:cubicBezTo>
                    <a:pt x="332767" y="834611"/>
                    <a:pt x="460745" y="899318"/>
                    <a:pt x="612209" y="918970"/>
                  </a:cubicBezTo>
                  <a:cubicBezTo>
                    <a:pt x="687941" y="928557"/>
                    <a:pt x="1002373" y="925681"/>
                    <a:pt x="1174927" y="839404"/>
                  </a:cubicBezTo>
                  <a:cubicBezTo>
                    <a:pt x="1303863" y="754085"/>
                    <a:pt x="1405478" y="630422"/>
                    <a:pt x="1440468" y="476561"/>
                  </a:cubicBezTo>
                  <a:cubicBezTo>
                    <a:pt x="1469707" y="349062"/>
                    <a:pt x="1451013" y="227316"/>
                    <a:pt x="1385826" y="113718"/>
                  </a:cubicBezTo>
                  <a:cubicBezTo>
                    <a:pt x="1381033" y="105570"/>
                    <a:pt x="1376240" y="97421"/>
                    <a:pt x="1371926" y="89273"/>
                  </a:cubicBezTo>
                  <a:cubicBezTo>
                    <a:pt x="1362819" y="71059"/>
                    <a:pt x="1361860" y="53324"/>
                    <a:pt x="1372405" y="35589"/>
                  </a:cubicBezTo>
                  <a:cubicBezTo>
                    <a:pt x="1381033" y="23606"/>
                    <a:pt x="1389661" y="11623"/>
                    <a:pt x="1403561" y="5392"/>
                  </a:cubicBezTo>
                  <a:cubicBezTo>
                    <a:pt x="1410751" y="2277"/>
                    <a:pt x="1418060" y="0"/>
                    <a:pt x="1425250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reeform: Shape 7">
              <a:extLst>
                <a:ext uri="{FF2B5EF4-FFF2-40B4-BE49-F238E27FC236}">
                  <a16:creationId xmlns:a16="http://schemas.microsoft.com/office/drawing/2014/main" id="{B6927B4C-E741-DA0B-D295-D4130A97CC8E}"/>
                </a:ext>
              </a:extLst>
            </p:cNvPr>
            <p:cNvSpPr/>
            <p:nvPr/>
          </p:nvSpPr>
          <p:spPr>
            <a:xfrm>
              <a:off x="1217010" y="833820"/>
              <a:ext cx="790873" cy="920288"/>
            </a:xfrm>
            <a:custGeom>
              <a:avLst/>
              <a:gdLst>
                <a:gd name="connsiteX0" fmla="*/ 792790 w 790872"/>
                <a:gd name="connsiteY0" fmla="*/ 894885 h 920288"/>
                <a:gd name="connsiteX1" fmla="*/ 722331 w 790872"/>
                <a:gd name="connsiteY1" fmla="*/ 923644 h 920288"/>
                <a:gd name="connsiteX2" fmla="*/ 707951 w 790872"/>
                <a:gd name="connsiteY2" fmla="*/ 904471 h 920288"/>
                <a:gd name="connsiteX3" fmla="*/ 583329 w 790872"/>
                <a:gd name="connsiteY3" fmla="*/ 645161 h 920288"/>
                <a:gd name="connsiteX4" fmla="*/ 425154 w 790872"/>
                <a:gd name="connsiteY4" fmla="*/ 363322 h 920288"/>
                <a:gd name="connsiteX5" fmla="*/ 307721 w 790872"/>
                <a:gd name="connsiteY5" fmla="*/ 220006 h 920288"/>
                <a:gd name="connsiteX6" fmla="*/ 15817 w 790872"/>
                <a:gd name="connsiteY6" fmla="*/ 65187 h 920288"/>
                <a:gd name="connsiteX7" fmla="*/ 0 w 790872"/>
                <a:gd name="connsiteY7" fmla="*/ 58956 h 920288"/>
                <a:gd name="connsiteX8" fmla="*/ 46973 w 790872"/>
                <a:gd name="connsiteY8" fmla="*/ 38345 h 920288"/>
                <a:gd name="connsiteX9" fmla="*/ 70939 w 790872"/>
                <a:gd name="connsiteY9" fmla="*/ 10066 h 920288"/>
                <a:gd name="connsiteX10" fmla="*/ 78129 w 790872"/>
                <a:gd name="connsiteY10" fmla="*/ 0 h 920288"/>
                <a:gd name="connsiteX11" fmla="*/ 79087 w 790872"/>
                <a:gd name="connsiteY11" fmla="*/ 33552 h 920288"/>
                <a:gd name="connsiteX12" fmla="*/ 107846 w 790872"/>
                <a:gd name="connsiteY12" fmla="*/ 63749 h 920288"/>
                <a:gd name="connsiteX13" fmla="*/ 234386 w 790872"/>
                <a:gd name="connsiteY13" fmla="*/ 57039 h 920288"/>
                <a:gd name="connsiteX14" fmla="*/ 249724 w 790872"/>
                <a:gd name="connsiteY14" fmla="*/ 72377 h 920288"/>
                <a:gd name="connsiteX15" fmla="*/ 464458 w 790872"/>
                <a:gd name="connsiteY15" fmla="*/ 278962 h 920288"/>
                <a:gd name="connsiteX16" fmla="*/ 621674 w 790872"/>
                <a:gd name="connsiteY16" fmla="*/ 544504 h 920288"/>
                <a:gd name="connsiteX17" fmla="*/ 784162 w 790872"/>
                <a:gd name="connsiteY17" fmla="*/ 869481 h 920288"/>
                <a:gd name="connsiteX18" fmla="*/ 792790 w 790872"/>
                <a:gd name="connsiteY18" fmla="*/ 894885 h 9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872" h="920288">
                  <a:moveTo>
                    <a:pt x="792790" y="894885"/>
                  </a:moveTo>
                  <a:cubicBezTo>
                    <a:pt x="760676" y="883860"/>
                    <a:pt x="739586" y="898240"/>
                    <a:pt x="722331" y="923644"/>
                  </a:cubicBezTo>
                  <a:cubicBezTo>
                    <a:pt x="713224" y="920768"/>
                    <a:pt x="711306" y="911661"/>
                    <a:pt x="707951" y="904471"/>
                  </a:cubicBezTo>
                  <a:cubicBezTo>
                    <a:pt x="668647" y="816756"/>
                    <a:pt x="626946" y="730479"/>
                    <a:pt x="583329" y="645161"/>
                  </a:cubicBezTo>
                  <a:cubicBezTo>
                    <a:pt x="533959" y="549297"/>
                    <a:pt x="485548" y="452954"/>
                    <a:pt x="425154" y="363322"/>
                  </a:cubicBezTo>
                  <a:cubicBezTo>
                    <a:pt x="390164" y="312035"/>
                    <a:pt x="352777" y="262666"/>
                    <a:pt x="307721" y="220006"/>
                  </a:cubicBezTo>
                  <a:cubicBezTo>
                    <a:pt x="224800" y="141398"/>
                    <a:pt x="130374" y="84360"/>
                    <a:pt x="15817" y="65187"/>
                  </a:cubicBezTo>
                  <a:cubicBezTo>
                    <a:pt x="10066" y="64228"/>
                    <a:pt x="3835" y="65187"/>
                    <a:pt x="0" y="58956"/>
                  </a:cubicBezTo>
                  <a:cubicBezTo>
                    <a:pt x="12942" y="45535"/>
                    <a:pt x="30676" y="43139"/>
                    <a:pt x="46973" y="38345"/>
                  </a:cubicBezTo>
                  <a:cubicBezTo>
                    <a:pt x="61832" y="33552"/>
                    <a:pt x="72856" y="28280"/>
                    <a:pt x="70939" y="10066"/>
                  </a:cubicBezTo>
                  <a:cubicBezTo>
                    <a:pt x="70460" y="6231"/>
                    <a:pt x="71418" y="479"/>
                    <a:pt x="78129" y="0"/>
                  </a:cubicBezTo>
                  <a:cubicBezTo>
                    <a:pt x="79087" y="11024"/>
                    <a:pt x="80046" y="22049"/>
                    <a:pt x="79087" y="33552"/>
                  </a:cubicBezTo>
                  <a:cubicBezTo>
                    <a:pt x="77170" y="57518"/>
                    <a:pt x="83880" y="64708"/>
                    <a:pt x="107846" y="63749"/>
                  </a:cubicBezTo>
                  <a:cubicBezTo>
                    <a:pt x="150026" y="61832"/>
                    <a:pt x="192206" y="59435"/>
                    <a:pt x="234386" y="57039"/>
                  </a:cubicBezTo>
                  <a:cubicBezTo>
                    <a:pt x="233907" y="67104"/>
                    <a:pt x="243972" y="68542"/>
                    <a:pt x="249724" y="72377"/>
                  </a:cubicBezTo>
                  <a:cubicBezTo>
                    <a:pt x="335042" y="127498"/>
                    <a:pt x="404064" y="198437"/>
                    <a:pt x="464458" y="278962"/>
                  </a:cubicBezTo>
                  <a:cubicBezTo>
                    <a:pt x="526290" y="361884"/>
                    <a:pt x="573742" y="453434"/>
                    <a:pt x="621674" y="544504"/>
                  </a:cubicBezTo>
                  <a:cubicBezTo>
                    <a:pt x="677754" y="651871"/>
                    <a:pt x="731437" y="760676"/>
                    <a:pt x="784162" y="869481"/>
                  </a:cubicBezTo>
                  <a:cubicBezTo>
                    <a:pt x="787518" y="878108"/>
                    <a:pt x="793269" y="885778"/>
                    <a:pt x="792790" y="894885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Freeform: Shape 8">
              <a:extLst>
                <a:ext uri="{FF2B5EF4-FFF2-40B4-BE49-F238E27FC236}">
                  <a16:creationId xmlns:a16="http://schemas.microsoft.com/office/drawing/2014/main" id="{AB55A2E5-65C8-8F05-F6F1-4AFF383509EA}"/>
                </a:ext>
              </a:extLst>
            </p:cNvPr>
            <p:cNvSpPr/>
            <p:nvPr/>
          </p:nvSpPr>
          <p:spPr>
            <a:xfrm>
              <a:off x="637516" y="792599"/>
              <a:ext cx="656664" cy="1054497"/>
            </a:xfrm>
            <a:custGeom>
              <a:avLst/>
              <a:gdLst>
                <a:gd name="connsiteX0" fmla="*/ 657143 w 656664"/>
                <a:gd name="connsiteY0" fmla="*/ 42180 h 1054497"/>
                <a:gd name="connsiteX1" fmla="*/ 654747 w 656664"/>
                <a:gd name="connsiteY1" fmla="*/ 46494 h 1054497"/>
                <a:gd name="connsiteX2" fmla="*/ 622633 w 656664"/>
                <a:gd name="connsiteY2" fmla="*/ 86756 h 1054497"/>
                <a:gd name="connsiteX3" fmla="*/ 579973 w 656664"/>
                <a:gd name="connsiteY3" fmla="*/ 102094 h 1054497"/>
                <a:gd name="connsiteX4" fmla="*/ 535397 w 656664"/>
                <a:gd name="connsiteY4" fmla="*/ 132291 h 1054497"/>
                <a:gd name="connsiteX5" fmla="*/ 389685 w 656664"/>
                <a:gd name="connsiteY5" fmla="*/ 256435 h 1054497"/>
                <a:gd name="connsiteX6" fmla="*/ 228634 w 656664"/>
                <a:gd name="connsiteY6" fmla="*/ 555049 h 1054497"/>
                <a:gd name="connsiteX7" fmla="*/ 92029 w 656664"/>
                <a:gd name="connsiteY7" fmla="*/ 996979 h 1054497"/>
                <a:gd name="connsiteX8" fmla="*/ 74294 w 656664"/>
                <a:gd name="connsiteY8" fmla="*/ 1057373 h 1054497"/>
                <a:gd name="connsiteX9" fmla="*/ 0 w 656664"/>
                <a:gd name="connsiteY9" fmla="*/ 1025259 h 1054497"/>
                <a:gd name="connsiteX10" fmla="*/ 9107 w 656664"/>
                <a:gd name="connsiteY10" fmla="*/ 1009441 h 1054497"/>
                <a:gd name="connsiteX11" fmla="*/ 130854 w 656664"/>
                <a:gd name="connsiteY11" fmla="*/ 601063 h 1054497"/>
                <a:gd name="connsiteX12" fmla="*/ 286152 w 656664"/>
                <a:gd name="connsiteY12" fmla="*/ 266500 h 1054497"/>
                <a:gd name="connsiteX13" fmla="*/ 382495 w 656664"/>
                <a:gd name="connsiteY13" fmla="*/ 153381 h 1054497"/>
                <a:gd name="connsiteX14" fmla="*/ 363802 w 656664"/>
                <a:gd name="connsiteY14" fmla="*/ 151464 h 1054497"/>
                <a:gd name="connsiteX15" fmla="*/ 366198 w 656664"/>
                <a:gd name="connsiteY15" fmla="*/ 147150 h 1054497"/>
                <a:gd name="connsiteX16" fmla="*/ 416047 w 656664"/>
                <a:gd name="connsiteY16" fmla="*/ 115995 h 1054497"/>
                <a:gd name="connsiteX17" fmla="*/ 546421 w 656664"/>
                <a:gd name="connsiteY17" fmla="*/ 32594 h 1054497"/>
                <a:gd name="connsiteX18" fmla="*/ 551694 w 656664"/>
                <a:gd name="connsiteY18" fmla="*/ 32114 h 1054497"/>
                <a:gd name="connsiteX19" fmla="*/ 654747 w 656664"/>
                <a:gd name="connsiteY19" fmla="*/ 0 h 1054497"/>
                <a:gd name="connsiteX20" fmla="*/ 657143 w 656664"/>
                <a:gd name="connsiteY20" fmla="*/ 42180 h 105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6664" h="1054497">
                  <a:moveTo>
                    <a:pt x="657143" y="42180"/>
                  </a:moveTo>
                  <a:cubicBezTo>
                    <a:pt x="656185" y="43618"/>
                    <a:pt x="654267" y="45535"/>
                    <a:pt x="654747" y="46494"/>
                  </a:cubicBezTo>
                  <a:cubicBezTo>
                    <a:pt x="660019" y="72856"/>
                    <a:pt x="645640" y="81963"/>
                    <a:pt x="622633" y="86756"/>
                  </a:cubicBezTo>
                  <a:cubicBezTo>
                    <a:pt x="608253" y="89632"/>
                    <a:pt x="594353" y="96822"/>
                    <a:pt x="579973" y="102094"/>
                  </a:cubicBezTo>
                  <a:cubicBezTo>
                    <a:pt x="569428" y="118391"/>
                    <a:pt x="551214" y="123664"/>
                    <a:pt x="535397" y="132291"/>
                  </a:cubicBezTo>
                  <a:cubicBezTo>
                    <a:pt x="477879" y="163447"/>
                    <a:pt x="431385" y="206106"/>
                    <a:pt x="389685" y="256435"/>
                  </a:cubicBezTo>
                  <a:cubicBezTo>
                    <a:pt x="315870" y="345108"/>
                    <a:pt x="266979" y="447203"/>
                    <a:pt x="228634" y="555049"/>
                  </a:cubicBezTo>
                  <a:cubicBezTo>
                    <a:pt x="176389" y="700282"/>
                    <a:pt x="132291" y="847912"/>
                    <a:pt x="92029" y="996979"/>
                  </a:cubicBezTo>
                  <a:cubicBezTo>
                    <a:pt x="86756" y="1017110"/>
                    <a:pt x="83880" y="1038200"/>
                    <a:pt x="74294" y="1057373"/>
                  </a:cubicBezTo>
                  <a:cubicBezTo>
                    <a:pt x="58477" y="1026217"/>
                    <a:pt x="33552" y="1016152"/>
                    <a:pt x="0" y="1025259"/>
                  </a:cubicBezTo>
                  <a:cubicBezTo>
                    <a:pt x="6231" y="1021904"/>
                    <a:pt x="7190" y="1015672"/>
                    <a:pt x="9107" y="1009441"/>
                  </a:cubicBezTo>
                  <a:cubicBezTo>
                    <a:pt x="46014" y="872357"/>
                    <a:pt x="85318" y="735751"/>
                    <a:pt x="130854" y="601063"/>
                  </a:cubicBezTo>
                  <a:cubicBezTo>
                    <a:pt x="170637" y="484110"/>
                    <a:pt x="215693" y="369074"/>
                    <a:pt x="286152" y="266500"/>
                  </a:cubicBezTo>
                  <a:cubicBezTo>
                    <a:pt x="313953" y="226238"/>
                    <a:pt x="345108" y="189330"/>
                    <a:pt x="382495" y="153381"/>
                  </a:cubicBezTo>
                  <a:cubicBezTo>
                    <a:pt x="374826" y="152423"/>
                    <a:pt x="369074" y="151943"/>
                    <a:pt x="363802" y="151464"/>
                  </a:cubicBezTo>
                  <a:cubicBezTo>
                    <a:pt x="363802" y="149547"/>
                    <a:pt x="364760" y="147150"/>
                    <a:pt x="366198" y="147150"/>
                  </a:cubicBezTo>
                  <a:cubicBezTo>
                    <a:pt x="387767" y="144274"/>
                    <a:pt x="400709" y="128457"/>
                    <a:pt x="416047" y="115995"/>
                  </a:cubicBezTo>
                  <a:cubicBezTo>
                    <a:pt x="455830" y="82443"/>
                    <a:pt x="500886" y="57039"/>
                    <a:pt x="546421" y="32594"/>
                  </a:cubicBezTo>
                  <a:cubicBezTo>
                    <a:pt x="547859" y="31635"/>
                    <a:pt x="549776" y="31635"/>
                    <a:pt x="551694" y="32114"/>
                  </a:cubicBezTo>
                  <a:cubicBezTo>
                    <a:pt x="587163" y="24924"/>
                    <a:pt x="621195" y="12462"/>
                    <a:pt x="654747" y="0"/>
                  </a:cubicBezTo>
                  <a:cubicBezTo>
                    <a:pt x="658102" y="13421"/>
                    <a:pt x="657623" y="27800"/>
                    <a:pt x="657143" y="4218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reeform: Shape 9">
              <a:extLst>
                <a:ext uri="{FF2B5EF4-FFF2-40B4-BE49-F238E27FC236}">
                  <a16:creationId xmlns:a16="http://schemas.microsoft.com/office/drawing/2014/main" id="{B027B1BF-D4FE-972C-DE79-F02B04571C76}"/>
                </a:ext>
              </a:extLst>
            </p:cNvPr>
            <p:cNvSpPr/>
            <p:nvPr/>
          </p:nvSpPr>
          <p:spPr>
            <a:xfrm>
              <a:off x="915646" y="781284"/>
              <a:ext cx="273211" cy="167761"/>
            </a:xfrm>
            <a:custGeom>
              <a:avLst/>
              <a:gdLst>
                <a:gd name="connsiteX0" fmla="*/ 273564 w 273210"/>
                <a:gd name="connsiteY0" fmla="*/ 42950 h 167760"/>
                <a:gd name="connsiteX1" fmla="*/ 258226 w 273210"/>
                <a:gd name="connsiteY1" fmla="*/ 54454 h 167760"/>
                <a:gd name="connsiteX2" fmla="*/ 120662 w 273210"/>
                <a:gd name="connsiteY2" fmla="*/ 148400 h 167760"/>
                <a:gd name="connsiteX3" fmla="*/ 85672 w 273210"/>
                <a:gd name="connsiteY3" fmla="*/ 162779 h 167760"/>
                <a:gd name="connsiteX4" fmla="*/ 36302 w 273210"/>
                <a:gd name="connsiteY4" fmla="*/ 167573 h 167760"/>
                <a:gd name="connsiteX5" fmla="*/ 11377 w 273210"/>
                <a:gd name="connsiteY5" fmla="*/ 147441 h 167760"/>
                <a:gd name="connsiteX6" fmla="*/ 353 w 273210"/>
                <a:gd name="connsiteY6" fmla="*/ 51099 h 167760"/>
                <a:gd name="connsiteX7" fmla="*/ 20964 w 273210"/>
                <a:gd name="connsiteY7" fmla="*/ 25216 h 167760"/>
                <a:gd name="connsiteX8" fmla="*/ 236656 w 273210"/>
                <a:gd name="connsiteY8" fmla="*/ 770 h 167760"/>
                <a:gd name="connsiteX9" fmla="*/ 269250 w 273210"/>
                <a:gd name="connsiteY9" fmla="*/ 28571 h 167760"/>
                <a:gd name="connsiteX10" fmla="*/ 273564 w 273210"/>
                <a:gd name="connsiteY10" fmla="*/ 42950 h 16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10" h="167760">
                  <a:moveTo>
                    <a:pt x="273564" y="42950"/>
                  </a:moveTo>
                  <a:cubicBezTo>
                    <a:pt x="269729" y="48223"/>
                    <a:pt x="264457" y="51578"/>
                    <a:pt x="258226" y="54454"/>
                  </a:cubicBezTo>
                  <a:cubicBezTo>
                    <a:pt x="207897" y="78899"/>
                    <a:pt x="161404" y="110055"/>
                    <a:pt x="120662" y="148400"/>
                  </a:cubicBezTo>
                  <a:cubicBezTo>
                    <a:pt x="110117" y="157986"/>
                    <a:pt x="97655" y="158466"/>
                    <a:pt x="85672" y="162779"/>
                  </a:cubicBezTo>
                  <a:cubicBezTo>
                    <a:pt x="69375" y="164217"/>
                    <a:pt x="52599" y="165655"/>
                    <a:pt x="36302" y="167573"/>
                  </a:cubicBezTo>
                  <a:cubicBezTo>
                    <a:pt x="20964" y="169011"/>
                    <a:pt x="13295" y="163259"/>
                    <a:pt x="11377" y="147441"/>
                  </a:cubicBezTo>
                  <a:cubicBezTo>
                    <a:pt x="8022" y="115327"/>
                    <a:pt x="4667" y="83213"/>
                    <a:pt x="353" y="51099"/>
                  </a:cubicBezTo>
                  <a:cubicBezTo>
                    <a:pt x="-1564" y="34802"/>
                    <a:pt x="4188" y="27133"/>
                    <a:pt x="20964" y="25216"/>
                  </a:cubicBezTo>
                  <a:cubicBezTo>
                    <a:pt x="92861" y="17546"/>
                    <a:pt x="164759" y="8919"/>
                    <a:pt x="236656" y="770"/>
                  </a:cubicBezTo>
                  <a:cubicBezTo>
                    <a:pt x="263019" y="-2106"/>
                    <a:pt x="267812" y="2208"/>
                    <a:pt x="269250" y="28571"/>
                  </a:cubicBezTo>
                  <a:cubicBezTo>
                    <a:pt x="270209" y="32885"/>
                    <a:pt x="269729" y="38157"/>
                    <a:pt x="273564" y="4295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69">
            <a:extLst>
              <a:ext uri="{FF2B5EF4-FFF2-40B4-BE49-F238E27FC236}">
                <a16:creationId xmlns:a16="http://schemas.microsoft.com/office/drawing/2014/main" id="{166D9CA4-94B0-BA67-0A0F-CDA212C7D06F}"/>
              </a:ext>
            </a:extLst>
          </p:cNvPr>
          <p:cNvGrpSpPr/>
          <p:nvPr/>
        </p:nvGrpSpPr>
        <p:grpSpPr>
          <a:xfrm>
            <a:off x="1435964" y="3408922"/>
            <a:ext cx="9981236" cy="3119513"/>
            <a:chOff x="1443343" y="2729997"/>
            <a:chExt cx="9981236" cy="3119513"/>
          </a:xfrm>
          <a:solidFill>
            <a:schemeClr val="accent3"/>
          </a:solidFill>
        </p:grpSpPr>
        <p:sp>
          <p:nvSpPr>
            <p:cNvPr id="17" name="Arrow: Bent 19">
              <a:extLst>
                <a:ext uri="{FF2B5EF4-FFF2-40B4-BE49-F238E27FC236}">
                  <a16:creationId xmlns:a16="http://schemas.microsoft.com/office/drawing/2014/main" id="{AC48EBE2-0553-3631-50AD-BA10934A9F08}"/>
                </a:ext>
              </a:extLst>
            </p:cNvPr>
            <p:cNvSpPr/>
            <p:nvPr/>
          </p:nvSpPr>
          <p:spPr>
            <a:xfrm rot="5400000" flipH="1">
              <a:off x="6412065" y="846049"/>
              <a:ext cx="565464" cy="9441457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Arrow: Bent 17">
              <a:extLst>
                <a:ext uri="{FF2B5EF4-FFF2-40B4-BE49-F238E27FC236}">
                  <a16:creationId xmlns:a16="http://schemas.microsoft.com/office/drawing/2014/main" id="{4F9D51BE-8F39-2E44-4F3A-174D88E18059}"/>
                </a:ext>
              </a:extLst>
            </p:cNvPr>
            <p:cNvSpPr/>
            <p:nvPr/>
          </p:nvSpPr>
          <p:spPr>
            <a:xfrm rot="16200000">
              <a:off x="5499825" y="-1326485"/>
              <a:ext cx="565464" cy="867842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Arrow: Bent 20">
              <a:extLst>
                <a:ext uri="{FF2B5EF4-FFF2-40B4-BE49-F238E27FC236}">
                  <a16:creationId xmlns:a16="http://schemas.microsoft.com/office/drawing/2014/main" id="{4B292B81-F0D8-16C4-F1AA-791BB0829A8E}"/>
                </a:ext>
              </a:extLst>
            </p:cNvPr>
            <p:cNvSpPr/>
            <p:nvPr/>
          </p:nvSpPr>
          <p:spPr>
            <a:xfrm rot="5400000">
              <a:off x="10490443" y="2782688"/>
              <a:ext cx="565464" cy="130280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id="{F3911044-9130-99C8-2FFE-26D893AD0AB7}"/>
                </a:ext>
              </a:extLst>
            </p:cNvPr>
            <p:cNvSpPr/>
            <p:nvPr/>
          </p:nvSpPr>
          <p:spPr>
            <a:xfrm>
              <a:off x="11181026" y="3707770"/>
              <a:ext cx="144850" cy="1645920"/>
            </a:xfrm>
            <a:prstGeom prst="rect">
              <a:avLst/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F8F423F0-950F-D5CE-2C3D-2F45934F805B}"/>
              </a:ext>
            </a:extLst>
          </p:cNvPr>
          <p:cNvCxnSpPr>
            <a:cxnSpLocks/>
          </p:cNvCxnSpPr>
          <p:nvPr/>
        </p:nvCxnSpPr>
        <p:spPr>
          <a:xfrm flipV="1">
            <a:off x="3550552" y="3539751"/>
            <a:ext cx="0" cy="58106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>
            <a:extLst>
              <a:ext uri="{FF2B5EF4-FFF2-40B4-BE49-F238E27FC236}">
                <a16:creationId xmlns:a16="http://schemas.microsoft.com/office/drawing/2014/main" id="{0B37FB28-41DC-07F0-63EB-EE9175D66E18}"/>
              </a:ext>
            </a:extLst>
          </p:cNvPr>
          <p:cNvSpPr/>
          <p:nvPr/>
        </p:nvSpPr>
        <p:spPr>
          <a:xfrm>
            <a:off x="2496735" y="2788064"/>
            <a:ext cx="2618110" cy="729223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20-50%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Imágenes diagnósticas solicitadas no generan valor al paciente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2FDB6EE2-D25F-DFE1-DDC9-DAA4B2250311}"/>
              </a:ext>
            </a:extLst>
          </p:cNvPr>
          <p:cNvCxnSpPr>
            <a:cxnSpLocks/>
          </p:cNvCxnSpPr>
          <p:nvPr/>
        </p:nvCxnSpPr>
        <p:spPr>
          <a:xfrm>
            <a:off x="1601763" y="3653853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F443CC1-0667-3036-3351-6DA07B62E6D8}"/>
              </a:ext>
            </a:extLst>
          </p:cNvPr>
          <p:cNvSpPr/>
          <p:nvPr/>
        </p:nvSpPr>
        <p:spPr>
          <a:xfrm>
            <a:off x="200944" y="4303379"/>
            <a:ext cx="2618110" cy="56546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&lt;1%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extravasaciones son severas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060327-711A-C4C3-9815-1DC0ECE30EE9}"/>
              </a:ext>
            </a:extLst>
          </p:cNvPr>
          <p:cNvSpPr txBox="1">
            <a:spLocks/>
          </p:cNvSpPr>
          <p:nvPr/>
        </p:nvSpPr>
        <p:spPr>
          <a:xfrm>
            <a:off x="3237569" y="1266049"/>
            <a:ext cx="6008141" cy="5476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ESTADÍSTICAS SEGURIDAD PACIENTE RADIOLOGÍA</a:t>
            </a:r>
          </a:p>
        </p:txBody>
      </p:sp>
    </p:spTree>
    <p:extLst>
      <p:ext uri="{BB962C8B-B14F-4D97-AF65-F5344CB8AC3E}">
        <p14:creationId xmlns:p14="http://schemas.microsoft.com/office/powerpoint/2010/main" val="1830676324"/>
      </p:ext>
    </p:extLst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Texto, Correo electrónico&#10;&#10;Descripción generada automáticamente">
            <a:extLst>
              <a:ext uri="{FF2B5EF4-FFF2-40B4-BE49-F238E27FC236}">
                <a16:creationId xmlns:a16="http://schemas.microsoft.com/office/drawing/2014/main" id="{409538E9-F81A-2171-CB0F-8C3991A17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71" y="1265077"/>
            <a:ext cx="7772400" cy="55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21295"/>
      </p:ext>
    </p:extLst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Correo electrónico&#10;&#10;Descripción generada automáticamente">
            <a:extLst>
              <a:ext uri="{FF2B5EF4-FFF2-40B4-BE49-F238E27FC236}">
                <a16:creationId xmlns:a16="http://schemas.microsoft.com/office/drawing/2014/main" id="{3D7DC49B-52BC-46E7-EC21-C023FB400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54" y="1270000"/>
            <a:ext cx="7098146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85515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ítulo 1"/>
          <p:cNvSpPr txBox="1">
            <a:spLocks noGrp="1"/>
          </p:cNvSpPr>
          <p:nvPr>
            <p:ph type="title"/>
          </p:nvPr>
        </p:nvSpPr>
        <p:spPr>
          <a:xfrm>
            <a:off x="1614361" y="598674"/>
            <a:ext cx="8963278" cy="2662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6">
            <a:extLst>
              <a:ext uri="{FF2B5EF4-FFF2-40B4-BE49-F238E27FC236}">
                <a16:creationId xmlns:a16="http://schemas.microsoft.com/office/drawing/2014/main" id="{08B74294-E8A7-4473-925E-C171BB4CFEA1}"/>
              </a:ext>
            </a:extLst>
          </p:cNvPr>
          <p:cNvGrpSpPr/>
          <p:nvPr/>
        </p:nvGrpSpPr>
        <p:grpSpPr>
          <a:xfrm>
            <a:off x="709528" y="1417480"/>
            <a:ext cx="1574276" cy="2011520"/>
            <a:chOff x="563580" y="742750"/>
            <a:chExt cx="1574276" cy="2011520"/>
          </a:xfrm>
          <a:solidFill>
            <a:srgbClr val="009193"/>
          </a:solidFill>
        </p:grpSpPr>
        <p:sp>
          <p:nvSpPr>
            <p:cNvPr id="10" name="Freeform: Shape 4">
              <a:extLst>
                <a:ext uri="{FF2B5EF4-FFF2-40B4-BE49-F238E27FC236}">
                  <a16:creationId xmlns:a16="http://schemas.microsoft.com/office/drawing/2014/main" id="{079CD4AE-ABF5-1297-82A4-3335DE3DED9D}"/>
                </a:ext>
              </a:extLst>
            </p:cNvPr>
            <p:cNvSpPr/>
            <p:nvPr/>
          </p:nvSpPr>
          <p:spPr>
            <a:xfrm>
              <a:off x="1290016" y="742750"/>
              <a:ext cx="273211" cy="158175"/>
            </a:xfrm>
            <a:custGeom>
              <a:avLst/>
              <a:gdLst>
                <a:gd name="connsiteX0" fmla="*/ 2247 w 273210"/>
                <a:gd name="connsiteY0" fmla="*/ 48890 h 158174"/>
                <a:gd name="connsiteX1" fmla="*/ 36278 w 273210"/>
                <a:gd name="connsiteY1" fmla="*/ 11504 h 158174"/>
                <a:gd name="connsiteX2" fmla="*/ 192536 w 273210"/>
                <a:gd name="connsiteY2" fmla="*/ 2876 h 158174"/>
                <a:gd name="connsiteX3" fmla="*/ 228005 w 273210"/>
                <a:gd name="connsiteY3" fmla="*/ 0 h 158174"/>
                <a:gd name="connsiteX4" fmla="*/ 263475 w 273210"/>
                <a:gd name="connsiteY4" fmla="*/ 0 h 158174"/>
                <a:gd name="connsiteX5" fmla="*/ 272102 w 273210"/>
                <a:gd name="connsiteY5" fmla="*/ 23966 h 158174"/>
                <a:gd name="connsiteX6" fmla="*/ 277854 w 273210"/>
                <a:gd name="connsiteY6" fmla="*/ 120309 h 158174"/>
                <a:gd name="connsiteX7" fmla="*/ 257723 w 273210"/>
                <a:gd name="connsiteY7" fmla="*/ 142836 h 158174"/>
                <a:gd name="connsiteX8" fmla="*/ 161380 w 273210"/>
                <a:gd name="connsiteY8" fmla="*/ 149068 h 158174"/>
                <a:gd name="connsiteX9" fmla="*/ 123514 w 273210"/>
                <a:gd name="connsiteY9" fmla="*/ 156257 h 158174"/>
                <a:gd name="connsiteX10" fmla="*/ 37237 w 273210"/>
                <a:gd name="connsiteY10" fmla="*/ 160571 h 158174"/>
                <a:gd name="connsiteX11" fmla="*/ 809 w 273210"/>
                <a:gd name="connsiteY11" fmla="*/ 123184 h 158174"/>
                <a:gd name="connsiteX12" fmla="*/ 809 w 273210"/>
                <a:gd name="connsiteY12" fmla="*/ 92987 h 158174"/>
                <a:gd name="connsiteX13" fmla="*/ 2247 w 273210"/>
                <a:gd name="connsiteY13" fmla="*/ 48890 h 15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210" h="158174">
                  <a:moveTo>
                    <a:pt x="2247" y="48890"/>
                  </a:moveTo>
                  <a:cubicBezTo>
                    <a:pt x="330" y="15338"/>
                    <a:pt x="2726" y="12942"/>
                    <a:pt x="36278" y="11504"/>
                  </a:cubicBezTo>
                  <a:cubicBezTo>
                    <a:pt x="88524" y="8628"/>
                    <a:pt x="140290" y="5752"/>
                    <a:pt x="192536" y="2876"/>
                  </a:cubicBezTo>
                  <a:cubicBezTo>
                    <a:pt x="204039" y="-959"/>
                    <a:pt x="216501" y="4314"/>
                    <a:pt x="228005" y="0"/>
                  </a:cubicBezTo>
                  <a:cubicBezTo>
                    <a:pt x="239988" y="0"/>
                    <a:pt x="251492" y="0"/>
                    <a:pt x="263475" y="0"/>
                  </a:cubicBezTo>
                  <a:cubicBezTo>
                    <a:pt x="268747" y="7190"/>
                    <a:pt x="271623" y="14859"/>
                    <a:pt x="272102" y="23966"/>
                  </a:cubicBezTo>
                  <a:cubicBezTo>
                    <a:pt x="273540" y="56080"/>
                    <a:pt x="275457" y="88194"/>
                    <a:pt x="277854" y="120309"/>
                  </a:cubicBezTo>
                  <a:cubicBezTo>
                    <a:pt x="278813" y="135167"/>
                    <a:pt x="272102" y="141878"/>
                    <a:pt x="257723" y="142836"/>
                  </a:cubicBezTo>
                  <a:cubicBezTo>
                    <a:pt x="225609" y="144754"/>
                    <a:pt x="193494" y="147150"/>
                    <a:pt x="161380" y="149068"/>
                  </a:cubicBezTo>
                  <a:cubicBezTo>
                    <a:pt x="149876" y="156737"/>
                    <a:pt x="136456" y="155299"/>
                    <a:pt x="123514" y="156257"/>
                  </a:cubicBezTo>
                  <a:cubicBezTo>
                    <a:pt x="94755" y="158175"/>
                    <a:pt x="65996" y="160092"/>
                    <a:pt x="37237" y="160571"/>
                  </a:cubicBezTo>
                  <a:cubicBezTo>
                    <a:pt x="8957" y="161530"/>
                    <a:pt x="809" y="151943"/>
                    <a:pt x="809" y="123184"/>
                  </a:cubicBezTo>
                  <a:cubicBezTo>
                    <a:pt x="809" y="113119"/>
                    <a:pt x="809" y="103053"/>
                    <a:pt x="809" y="92987"/>
                  </a:cubicBezTo>
                  <a:cubicBezTo>
                    <a:pt x="-629" y="78608"/>
                    <a:pt x="-150" y="63749"/>
                    <a:pt x="2247" y="4889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eeform: Shape 5">
              <a:extLst>
                <a:ext uri="{FF2B5EF4-FFF2-40B4-BE49-F238E27FC236}">
                  <a16:creationId xmlns:a16="http://schemas.microsoft.com/office/drawing/2014/main" id="{39A175F4-4AE5-6C7D-52D0-4ABA97E41792}"/>
                </a:ext>
              </a:extLst>
            </p:cNvPr>
            <p:cNvSpPr/>
            <p:nvPr/>
          </p:nvSpPr>
          <p:spPr>
            <a:xfrm>
              <a:off x="1482551" y="742750"/>
              <a:ext cx="33552" cy="4793"/>
            </a:xfrm>
            <a:custGeom>
              <a:avLst/>
              <a:gdLst>
                <a:gd name="connsiteX0" fmla="*/ 35469 w 33552"/>
                <a:gd name="connsiteY0" fmla="*/ 0 h 0"/>
                <a:gd name="connsiteX1" fmla="*/ 0 w 33552"/>
                <a:gd name="connsiteY1" fmla="*/ 2876 h 0"/>
                <a:gd name="connsiteX2" fmla="*/ 479 w 33552"/>
                <a:gd name="connsiteY2" fmla="*/ 0 h 0"/>
                <a:gd name="connsiteX3" fmla="*/ 35469 w 33552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2">
                  <a:moveTo>
                    <a:pt x="35469" y="0"/>
                  </a:moveTo>
                  <a:cubicBezTo>
                    <a:pt x="23966" y="5752"/>
                    <a:pt x="11983" y="3835"/>
                    <a:pt x="0" y="2876"/>
                  </a:cubicBezTo>
                  <a:cubicBezTo>
                    <a:pt x="479" y="1917"/>
                    <a:pt x="479" y="959"/>
                    <a:pt x="479" y="0"/>
                  </a:cubicBezTo>
                  <a:cubicBezTo>
                    <a:pt x="11983" y="0"/>
                    <a:pt x="23966" y="0"/>
                    <a:pt x="35469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8430D815-22C7-2D7A-FF5C-276AF1A6848B}"/>
                </a:ext>
              </a:extLst>
            </p:cNvPr>
            <p:cNvSpPr/>
            <p:nvPr/>
          </p:nvSpPr>
          <p:spPr>
            <a:xfrm>
              <a:off x="563580" y="1720916"/>
              <a:ext cx="1574276" cy="1033354"/>
            </a:xfrm>
            <a:custGeom>
              <a:avLst/>
              <a:gdLst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929681 w 1574276"/>
                <a:gd name="connsiteY7" fmla="*/ 1049442 h 1049442"/>
                <a:gd name="connsiteX8" fmla="*/ 811682 w 1574276"/>
                <a:gd name="connsiteY8" fmla="*/ 1049442 h 1049442"/>
                <a:gd name="connsiteX9" fmla="*/ 809218 w 1574276"/>
                <a:gd name="connsiteY9" fmla="*/ 1034491 h 1049442"/>
                <a:gd name="connsiteX10" fmla="*/ 804894 w 1574276"/>
                <a:gd name="connsiteY10" fmla="*/ 1027296 h 1049442"/>
                <a:gd name="connsiteX11" fmla="*/ 13542 w 1574276"/>
                <a:gd name="connsiteY11" fmla="*/ 491899 h 1049442"/>
                <a:gd name="connsiteX12" fmla="*/ 31756 w 1574276"/>
                <a:gd name="connsiteY12" fmla="*/ 153501 h 1049442"/>
                <a:gd name="connsiteX13" fmla="*/ 73936 w 1574276"/>
                <a:gd name="connsiteY13" fmla="*/ 95983 h 1049442"/>
                <a:gd name="connsiteX14" fmla="*/ 151585 w 1574276"/>
                <a:gd name="connsiteY14" fmla="*/ 127139 h 1049442"/>
                <a:gd name="connsiteX15" fmla="*/ 151585 w 1574276"/>
                <a:gd name="connsiteY15" fmla="*/ 173633 h 1049442"/>
                <a:gd name="connsiteX16" fmla="*/ 124264 w 1574276"/>
                <a:gd name="connsiteY16" fmla="*/ 281479 h 1049442"/>
                <a:gd name="connsiteX17" fmla="*/ 238342 w 1574276"/>
                <a:gd name="connsiteY17" fmla="*/ 713343 h 1049442"/>
                <a:gd name="connsiteX18" fmla="*/ 612209 w 1574276"/>
                <a:gd name="connsiteY18" fmla="*/ 918970 h 1049442"/>
                <a:gd name="connsiteX19" fmla="*/ 1174927 w 1574276"/>
                <a:gd name="connsiteY19" fmla="*/ 839404 h 1049442"/>
                <a:gd name="connsiteX20" fmla="*/ 1440468 w 1574276"/>
                <a:gd name="connsiteY20" fmla="*/ 476561 h 1049442"/>
                <a:gd name="connsiteX21" fmla="*/ 1385826 w 1574276"/>
                <a:gd name="connsiteY21" fmla="*/ 113718 h 1049442"/>
                <a:gd name="connsiteX22" fmla="*/ 1371926 w 1574276"/>
                <a:gd name="connsiteY22" fmla="*/ 89273 h 1049442"/>
                <a:gd name="connsiteX23" fmla="*/ 1372405 w 1574276"/>
                <a:gd name="connsiteY23" fmla="*/ 35589 h 1049442"/>
                <a:gd name="connsiteX24" fmla="*/ 1403561 w 1574276"/>
                <a:gd name="connsiteY24" fmla="*/ 5392 h 1049442"/>
                <a:gd name="connsiteX25" fmla="*/ 1425250 w 1574276"/>
                <a:gd name="connsiteY25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811682 w 1574276"/>
                <a:gd name="connsiteY7" fmla="*/ 1049442 h 1049442"/>
                <a:gd name="connsiteX8" fmla="*/ 809218 w 1574276"/>
                <a:gd name="connsiteY8" fmla="*/ 1034491 h 1049442"/>
                <a:gd name="connsiteX9" fmla="*/ 804894 w 1574276"/>
                <a:gd name="connsiteY9" fmla="*/ 1027296 h 1049442"/>
                <a:gd name="connsiteX10" fmla="*/ 13542 w 1574276"/>
                <a:gd name="connsiteY10" fmla="*/ 491899 h 1049442"/>
                <a:gd name="connsiteX11" fmla="*/ 31756 w 1574276"/>
                <a:gd name="connsiteY11" fmla="*/ 153501 h 1049442"/>
                <a:gd name="connsiteX12" fmla="*/ 73936 w 1574276"/>
                <a:gd name="connsiteY12" fmla="*/ 95983 h 1049442"/>
                <a:gd name="connsiteX13" fmla="*/ 151585 w 1574276"/>
                <a:gd name="connsiteY13" fmla="*/ 127139 h 1049442"/>
                <a:gd name="connsiteX14" fmla="*/ 151585 w 1574276"/>
                <a:gd name="connsiteY14" fmla="*/ 173633 h 1049442"/>
                <a:gd name="connsiteX15" fmla="*/ 124264 w 1574276"/>
                <a:gd name="connsiteY15" fmla="*/ 281479 h 1049442"/>
                <a:gd name="connsiteX16" fmla="*/ 238342 w 1574276"/>
                <a:gd name="connsiteY16" fmla="*/ 713343 h 1049442"/>
                <a:gd name="connsiteX17" fmla="*/ 612209 w 1574276"/>
                <a:gd name="connsiteY17" fmla="*/ 918970 h 1049442"/>
                <a:gd name="connsiteX18" fmla="*/ 1174927 w 1574276"/>
                <a:gd name="connsiteY18" fmla="*/ 839404 h 1049442"/>
                <a:gd name="connsiteX19" fmla="*/ 1440468 w 1574276"/>
                <a:gd name="connsiteY19" fmla="*/ 476561 h 1049442"/>
                <a:gd name="connsiteX20" fmla="*/ 1385826 w 1574276"/>
                <a:gd name="connsiteY20" fmla="*/ 113718 h 1049442"/>
                <a:gd name="connsiteX21" fmla="*/ 1371926 w 1574276"/>
                <a:gd name="connsiteY21" fmla="*/ 89273 h 1049442"/>
                <a:gd name="connsiteX22" fmla="*/ 1372405 w 1574276"/>
                <a:gd name="connsiteY22" fmla="*/ 35589 h 1049442"/>
                <a:gd name="connsiteX23" fmla="*/ 1403561 w 1574276"/>
                <a:gd name="connsiteY23" fmla="*/ 5392 h 1049442"/>
                <a:gd name="connsiteX24" fmla="*/ 1425250 w 1574276"/>
                <a:gd name="connsiteY24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811682 w 1574276"/>
                <a:gd name="connsiteY6" fmla="*/ 1049442 h 1049442"/>
                <a:gd name="connsiteX7" fmla="*/ 809218 w 1574276"/>
                <a:gd name="connsiteY7" fmla="*/ 1034491 h 1049442"/>
                <a:gd name="connsiteX8" fmla="*/ 804894 w 1574276"/>
                <a:gd name="connsiteY8" fmla="*/ 1027296 h 1049442"/>
                <a:gd name="connsiteX9" fmla="*/ 13542 w 1574276"/>
                <a:gd name="connsiteY9" fmla="*/ 491899 h 1049442"/>
                <a:gd name="connsiteX10" fmla="*/ 31756 w 1574276"/>
                <a:gd name="connsiteY10" fmla="*/ 153501 h 1049442"/>
                <a:gd name="connsiteX11" fmla="*/ 73936 w 1574276"/>
                <a:gd name="connsiteY11" fmla="*/ 95983 h 1049442"/>
                <a:gd name="connsiteX12" fmla="*/ 151585 w 1574276"/>
                <a:gd name="connsiteY12" fmla="*/ 127139 h 1049442"/>
                <a:gd name="connsiteX13" fmla="*/ 151585 w 1574276"/>
                <a:gd name="connsiteY13" fmla="*/ 173633 h 1049442"/>
                <a:gd name="connsiteX14" fmla="*/ 124264 w 1574276"/>
                <a:gd name="connsiteY14" fmla="*/ 281479 h 1049442"/>
                <a:gd name="connsiteX15" fmla="*/ 238342 w 1574276"/>
                <a:gd name="connsiteY15" fmla="*/ 713343 h 1049442"/>
                <a:gd name="connsiteX16" fmla="*/ 612209 w 1574276"/>
                <a:gd name="connsiteY16" fmla="*/ 918970 h 1049442"/>
                <a:gd name="connsiteX17" fmla="*/ 1174927 w 1574276"/>
                <a:gd name="connsiteY17" fmla="*/ 839404 h 1049442"/>
                <a:gd name="connsiteX18" fmla="*/ 1440468 w 1574276"/>
                <a:gd name="connsiteY18" fmla="*/ 476561 h 1049442"/>
                <a:gd name="connsiteX19" fmla="*/ 1385826 w 1574276"/>
                <a:gd name="connsiteY19" fmla="*/ 113718 h 1049442"/>
                <a:gd name="connsiteX20" fmla="*/ 1371926 w 1574276"/>
                <a:gd name="connsiteY20" fmla="*/ 89273 h 1049442"/>
                <a:gd name="connsiteX21" fmla="*/ 1372405 w 1574276"/>
                <a:gd name="connsiteY21" fmla="*/ 35589 h 1049442"/>
                <a:gd name="connsiteX22" fmla="*/ 1403561 w 1574276"/>
                <a:gd name="connsiteY22" fmla="*/ 5392 h 1049442"/>
                <a:gd name="connsiteX23" fmla="*/ 1425250 w 1574276"/>
                <a:gd name="connsiteY23" fmla="*/ 0 h 1049442"/>
                <a:gd name="connsiteX0" fmla="*/ 1425250 w 1574276"/>
                <a:gd name="connsiteY0" fmla="*/ 0 h 1039056"/>
                <a:gd name="connsiteX1" fmla="*/ 1446220 w 1574276"/>
                <a:gd name="connsiteY1" fmla="*/ 8268 h 1039056"/>
                <a:gd name="connsiteX2" fmla="*/ 1500862 w 1574276"/>
                <a:gd name="connsiteY2" fmla="*/ 77290 h 1039056"/>
                <a:gd name="connsiteX3" fmla="*/ 1505655 w 1574276"/>
                <a:gd name="connsiteY3" fmla="*/ 647198 h 1039056"/>
                <a:gd name="connsiteX4" fmla="*/ 1166299 w 1574276"/>
                <a:gd name="connsiteY4" fmla="*/ 969778 h 1039056"/>
                <a:gd name="connsiteX5" fmla="*/ 929037 w 1574276"/>
                <a:gd name="connsiteY5" fmla="*/ 1021544 h 1039056"/>
                <a:gd name="connsiteX6" fmla="*/ 809218 w 1574276"/>
                <a:gd name="connsiteY6" fmla="*/ 1034491 h 1039056"/>
                <a:gd name="connsiteX7" fmla="*/ 804894 w 1574276"/>
                <a:gd name="connsiteY7" fmla="*/ 1027296 h 1039056"/>
                <a:gd name="connsiteX8" fmla="*/ 13542 w 1574276"/>
                <a:gd name="connsiteY8" fmla="*/ 491899 h 1039056"/>
                <a:gd name="connsiteX9" fmla="*/ 31756 w 1574276"/>
                <a:gd name="connsiteY9" fmla="*/ 153501 h 1039056"/>
                <a:gd name="connsiteX10" fmla="*/ 73936 w 1574276"/>
                <a:gd name="connsiteY10" fmla="*/ 95983 h 1039056"/>
                <a:gd name="connsiteX11" fmla="*/ 151585 w 1574276"/>
                <a:gd name="connsiteY11" fmla="*/ 127139 h 1039056"/>
                <a:gd name="connsiteX12" fmla="*/ 151585 w 1574276"/>
                <a:gd name="connsiteY12" fmla="*/ 173633 h 1039056"/>
                <a:gd name="connsiteX13" fmla="*/ 124264 w 1574276"/>
                <a:gd name="connsiteY13" fmla="*/ 281479 h 1039056"/>
                <a:gd name="connsiteX14" fmla="*/ 238342 w 1574276"/>
                <a:gd name="connsiteY14" fmla="*/ 713343 h 1039056"/>
                <a:gd name="connsiteX15" fmla="*/ 612209 w 1574276"/>
                <a:gd name="connsiteY15" fmla="*/ 918970 h 1039056"/>
                <a:gd name="connsiteX16" fmla="*/ 1174927 w 1574276"/>
                <a:gd name="connsiteY16" fmla="*/ 839404 h 1039056"/>
                <a:gd name="connsiteX17" fmla="*/ 1440468 w 1574276"/>
                <a:gd name="connsiteY17" fmla="*/ 476561 h 1039056"/>
                <a:gd name="connsiteX18" fmla="*/ 1385826 w 1574276"/>
                <a:gd name="connsiteY18" fmla="*/ 113718 h 1039056"/>
                <a:gd name="connsiteX19" fmla="*/ 1371926 w 1574276"/>
                <a:gd name="connsiteY19" fmla="*/ 89273 h 1039056"/>
                <a:gd name="connsiteX20" fmla="*/ 1372405 w 1574276"/>
                <a:gd name="connsiteY20" fmla="*/ 35589 h 1039056"/>
                <a:gd name="connsiteX21" fmla="*/ 1403561 w 1574276"/>
                <a:gd name="connsiteY21" fmla="*/ 5392 h 1039056"/>
                <a:gd name="connsiteX22" fmla="*/ 1425250 w 1574276"/>
                <a:gd name="connsiteY22" fmla="*/ 0 h 1039056"/>
                <a:gd name="connsiteX0" fmla="*/ 1425250 w 1574276"/>
                <a:gd name="connsiteY0" fmla="*/ 0 h 1043626"/>
                <a:gd name="connsiteX1" fmla="*/ 1446220 w 1574276"/>
                <a:gd name="connsiteY1" fmla="*/ 8268 h 1043626"/>
                <a:gd name="connsiteX2" fmla="*/ 1500862 w 1574276"/>
                <a:gd name="connsiteY2" fmla="*/ 77290 h 1043626"/>
                <a:gd name="connsiteX3" fmla="*/ 1505655 w 1574276"/>
                <a:gd name="connsiteY3" fmla="*/ 647198 h 1043626"/>
                <a:gd name="connsiteX4" fmla="*/ 1166299 w 1574276"/>
                <a:gd name="connsiteY4" fmla="*/ 969778 h 1043626"/>
                <a:gd name="connsiteX5" fmla="*/ 929037 w 1574276"/>
                <a:gd name="connsiteY5" fmla="*/ 1021544 h 1043626"/>
                <a:gd name="connsiteX6" fmla="*/ 809218 w 1574276"/>
                <a:gd name="connsiteY6" fmla="*/ 1034491 h 1043626"/>
                <a:gd name="connsiteX7" fmla="*/ 797750 w 1574276"/>
                <a:gd name="connsiteY7" fmla="*/ 1032059 h 1043626"/>
                <a:gd name="connsiteX8" fmla="*/ 13542 w 1574276"/>
                <a:gd name="connsiteY8" fmla="*/ 491899 h 1043626"/>
                <a:gd name="connsiteX9" fmla="*/ 31756 w 1574276"/>
                <a:gd name="connsiteY9" fmla="*/ 153501 h 1043626"/>
                <a:gd name="connsiteX10" fmla="*/ 73936 w 1574276"/>
                <a:gd name="connsiteY10" fmla="*/ 95983 h 1043626"/>
                <a:gd name="connsiteX11" fmla="*/ 151585 w 1574276"/>
                <a:gd name="connsiteY11" fmla="*/ 127139 h 1043626"/>
                <a:gd name="connsiteX12" fmla="*/ 151585 w 1574276"/>
                <a:gd name="connsiteY12" fmla="*/ 173633 h 1043626"/>
                <a:gd name="connsiteX13" fmla="*/ 124264 w 1574276"/>
                <a:gd name="connsiteY13" fmla="*/ 281479 h 1043626"/>
                <a:gd name="connsiteX14" fmla="*/ 238342 w 1574276"/>
                <a:gd name="connsiteY14" fmla="*/ 713343 h 1043626"/>
                <a:gd name="connsiteX15" fmla="*/ 612209 w 1574276"/>
                <a:gd name="connsiteY15" fmla="*/ 918970 h 1043626"/>
                <a:gd name="connsiteX16" fmla="*/ 1174927 w 1574276"/>
                <a:gd name="connsiteY16" fmla="*/ 839404 h 1043626"/>
                <a:gd name="connsiteX17" fmla="*/ 1440468 w 1574276"/>
                <a:gd name="connsiteY17" fmla="*/ 476561 h 1043626"/>
                <a:gd name="connsiteX18" fmla="*/ 1385826 w 1574276"/>
                <a:gd name="connsiteY18" fmla="*/ 113718 h 1043626"/>
                <a:gd name="connsiteX19" fmla="*/ 1371926 w 1574276"/>
                <a:gd name="connsiteY19" fmla="*/ 89273 h 1043626"/>
                <a:gd name="connsiteX20" fmla="*/ 1372405 w 1574276"/>
                <a:gd name="connsiteY20" fmla="*/ 35589 h 1043626"/>
                <a:gd name="connsiteX21" fmla="*/ 1403561 w 1574276"/>
                <a:gd name="connsiteY21" fmla="*/ 5392 h 1043626"/>
                <a:gd name="connsiteX22" fmla="*/ 1425250 w 1574276"/>
                <a:gd name="connsiteY22" fmla="*/ 0 h 1043626"/>
                <a:gd name="connsiteX0" fmla="*/ 1425250 w 1574276"/>
                <a:gd name="connsiteY0" fmla="*/ 0 h 1070884"/>
                <a:gd name="connsiteX1" fmla="*/ 1446220 w 1574276"/>
                <a:gd name="connsiteY1" fmla="*/ 8268 h 1070884"/>
                <a:gd name="connsiteX2" fmla="*/ 1500862 w 1574276"/>
                <a:gd name="connsiteY2" fmla="*/ 77290 h 1070884"/>
                <a:gd name="connsiteX3" fmla="*/ 1505655 w 1574276"/>
                <a:gd name="connsiteY3" fmla="*/ 647198 h 1070884"/>
                <a:gd name="connsiteX4" fmla="*/ 1166299 w 1574276"/>
                <a:gd name="connsiteY4" fmla="*/ 969778 h 1070884"/>
                <a:gd name="connsiteX5" fmla="*/ 929037 w 1574276"/>
                <a:gd name="connsiteY5" fmla="*/ 1021544 h 1070884"/>
                <a:gd name="connsiteX6" fmla="*/ 797750 w 1574276"/>
                <a:gd name="connsiteY6" fmla="*/ 1032059 h 1070884"/>
                <a:gd name="connsiteX7" fmla="*/ 13542 w 1574276"/>
                <a:gd name="connsiteY7" fmla="*/ 491899 h 1070884"/>
                <a:gd name="connsiteX8" fmla="*/ 31756 w 1574276"/>
                <a:gd name="connsiteY8" fmla="*/ 153501 h 1070884"/>
                <a:gd name="connsiteX9" fmla="*/ 73936 w 1574276"/>
                <a:gd name="connsiteY9" fmla="*/ 95983 h 1070884"/>
                <a:gd name="connsiteX10" fmla="*/ 151585 w 1574276"/>
                <a:gd name="connsiteY10" fmla="*/ 127139 h 1070884"/>
                <a:gd name="connsiteX11" fmla="*/ 151585 w 1574276"/>
                <a:gd name="connsiteY11" fmla="*/ 173633 h 1070884"/>
                <a:gd name="connsiteX12" fmla="*/ 124264 w 1574276"/>
                <a:gd name="connsiteY12" fmla="*/ 281479 h 1070884"/>
                <a:gd name="connsiteX13" fmla="*/ 238342 w 1574276"/>
                <a:gd name="connsiteY13" fmla="*/ 713343 h 1070884"/>
                <a:gd name="connsiteX14" fmla="*/ 612209 w 1574276"/>
                <a:gd name="connsiteY14" fmla="*/ 918970 h 1070884"/>
                <a:gd name="connsiteX15" fmla="*/ 1174927 w 1574276"/>
                <a:gd name="connsiteY15" fmla="*/ 839404 h 1070884"/>
                <a:gd name="connsiteX16" fmla="*/ 1440468 w 1574276"/>
                <a:gd name="connsiteY16" fmla="*/ 476561 h 1070884"/>
                <a:gd name="connsiteX17" fmla="*/ 1385826 w 1574276"/>
                <a:gd name="connsiteY17" fmla="*/ 113718 h 1070884"/>
                <a:gd name="connsiteX18" fmla="*/ 1371926 w 1574276"/>
                <a:gd name="connsiteY18" fmla="*/ 89273 h 1070884"/>
                <a:gd name="connsiteX19" fmla="*/ 1372405 w 1574276"/>
                <a:gd name="connsiteY19" fmla="*/ 35589 h 1070884"/>
                <a:gd name="connsiteX20" fmla="*/ 1403561 w 1574276"/>
                <a:gd name="connsiteY20" fmla="*/ 5392 h 1070884"/>
                <a:gd name="connsiteX21" fmla="*/ 1425250 w 1574276"/>
                <a:gd name="connsiteY21" fmla="*/ 0 h 1070884"/>
                <a:gd name="connsiteX0" fmla="*/ 1425250 w 1574276"/>
                <a:gd name="connsiteY0" fmla="*/ 0 h 1039446"/>
                <a:gd name="connsiteX1" fmla="*/ 1446220 w 1574276"/>
                <a:gd name="connsiteY1" fmla="*/ 8268 h 1039446"/>
                <a:gd name="connsiteX2" fmla="*/ 1500862 w 1574276"/>
                <a:gd name="connsiteY2" fmla="*/ 77290 h 1039446"/>
                <a:gd name="connsiteX3" fmla="*/ 1505655 w 1574276"/>
                <a:gd name="connsiteY3" fmla="*/ 647198 h 1039446"/>
                <a:gd name="connsiteX4" fmla="*/ 1166299 w 1574276"/>
                <a:gd name="connsiteY4" fmla="*/ 969778 h 1039446"/>
                <a:gd name="connsiteX5" fmla="*/ 929037 w 1574276"/>
                <a:gd name="connsiteY5" fmla="*/ 1021544 h 1039446"/>
                <a:gd name="connsiteX6" fmla="*/ 797750 w 1574276"/>
                <a:gd name="connsiteY6" fmla="*/ 1032059 h 1039446"/>
                <a:gd name="connsiteX7" fmla="*/ 13542 w 1574276"/>
                <a:gd name="connsiteY7" fmla="*/ 491899 h 1039446"/>
                <a:gd name="connsiteX8" fmla="*/ 31756 w 1574276"/>
                <a:gd name="connsiteY8" fmla="*/ 153501 h 1039446"/>
                <a:gd name="connsiteX9" fmla="*/ 73936 w 1574276"/>
                <a:gd name="connsiteY9" fmla="*/ 95983 h 1039446"/>
                <a:gd name="connsiteX10" fmla="*/ 151585 w 1574276"/>
                <a:gd name="connsiteY10" fmla="*/ 127139 h 1039446"/>
                <a:gd name="connsiteX11" fmla="*/ 151585 w 1574276"/>
                <a:gd name="connsiteY11" fmla="*/ 173633 h 1039446"/>
                <a:gd name="connsiteX12" fmla="*/ 124264 w 1574276"/>
                <a:gd name="connsiteY12" fmla="*/ 281479 h 1039446"/>
                <a:gd name="connsiteX13" fmla="*/ 238342 w 1574276"/>
                <a:gd name="connsiteY13" fmla="*/ 713343 h 1039446"/>
                <a:gd name="connsiteX14" fmla="*/ 612209 w 1574276"/>
                <a:gd name="connsiteY14" fmla="*/ 918970 h 1039446"/>
                <a:gd name="connsiteX15" fmla="*/ 1174927 w 1574276"/>
                <a:gd name="connsiteY15" fmla="*/ 839404 h 1039446"/>
                <a:gd name="connsiteX16" fmla="*/ 1440468 w 1574276"/>
                <a:gd name="connsiteY16" fmla="*/ 476561 h 1039446"/>
                <a:gd name="connsiteX17" fmla="*/ 1385826 w 1574276"/>
                <a:gd name="connsiteY17" fmla="*/ 113718 h 1039446"/>
                <a:gd name="connsiteX18" fmla="*/ 1371926 w 1574276"/>
                <a:gd name="connsiteY18" fmla="*/ 89273 h 1039446"/>
                <a:gd name="connsiteX19" fmla="*/ 1372405 w 1574276"/>
                <a:gd name="connsiteY19" fmla="*/ 35589 h 1039446"/>
                <a:gd name="connsiteX20" fmla="*/ 1403561 w 1574276"/>
                <a:gd name="connsiteY20" fmla="*/ 5392 h 1039446"/>
                <a:gd name="connsiteX21" fmla="*/ 1425250 w 1574276"/>
                <a:gd name="connsiteY21" fmla="*/ 0 h 1039446"/>
                <a:gd name="connsiteX0" fmla="*/ 1425250 w 1574276"/>
                <a:gd name="connsiteY0" fmla="*/ 0 h 1032286"/>
                <a:gd name="connsiteX1" fmla="*/ 1446220 w 1574276"/>
                <a:gd name="connsiteY1" fmla="*/ 8268 h 1032286"/>
                <a:gd name="connsiteX2" fmla="*/ 1500862 w 1574276"/>
                <a:gd name="connsiteY2" fmla="*/ 77290 h 1032286"/>
                <a:gd name="connsiteX3" fmla="*/ 1505655 w 1574276"/>
                <a:gd name="connsiteY3" fmla="*/ 647198 h 1032286"/>
                <a:gd name="connsiteX4" fmla="*/ 1166299 w 1574276"/>
                <a:gd name="connsiteY4" fmla="*/ 969778 h 1032286"/>
                <a:gd name="connsiteX5" fmla="*/ 929037 w 1574276"/>
                <a:gd name="connsiteY5" fmla="*/ 1021544 h 1032286"/>
                <a:gd name="connsiteX6" fmla="*/ 797750 w 1574276"/>
                <a:gd name="connsiteY6" fmla="*/ 1032059 h 1032286"/>
                <a:gd name="connsiteX7" fmla="*/ 13542 w 1574276"/>
                <a:gd name="connsiteY7" fmla="*/ 491899 h 1032286"/>
                <a:gd name="connsiteX8" fmla="*/ 31756 w 1574276"/>
                <a:gd name="connsiteY8" fmla="*/ 153501 h 1032286"/>
                <a:gd name="connsiteX9" fmla="*/ 73936 w 1574276"/>
                <a:gd name="connsiteY9" fmla="*/ 95983 h 1032286"/>
                <a:gd name="connsiteX10" fmla="*/ 151585 w 1574276"/>
                <a:gd name="connsiteY10" fmla="*/ 127139 h 1032286"/>
                <a:gd name="connsiteX11" fmla="*/ 151585 w 1574276"/>
                <a:gd name="connsiteY11" fmla="*/ 173633 h 1032286"/>
                <a:gd name="connsiteX12" fmla="*/ 124264 w 1574276"/>
                <a:gd name="connsiteY12" fmla="*/ 281479 h 1032286"/>
                <a:gd name="connsiteX13" fmla="*/ 238342 w 1574276"/>
                <a:gd name="connsiteY13" fmla="*/ 713343 h 1032286"/>
                <a:gd name="connsiteX14" fmla="*/ 612209 w 1574276"/>
                <a:gd name="connsiteY14" fmla="*/ 918970 h 1032286"/>
                <a:gd name="connsiteX15" fmla="*/ 1174927 w 1574276"/>
                <a:gd name="connsiteY15" fmla="*/ 839404 h 1032286"/>
                <a:gd name="connsiteX16" fmla="*/ 1440468 w 1574276"/>
                <a:gd name="connsiteY16" fmla="*/ 476561 h 1032286"/>
                <a:gd name="connsiteX17" fmla="*/ 1385826 w 1574276"/>
                <a:gd name="connsiteY17" fmla="*/ 113718 h 1032286"/>
                <a:gd name="connsiteX18" fmla="*/ 1371926 w 1574276"/>
                <a:gd name="connsiteY18" fmla="*/ 89273 h 1032286"/>
                <a:gd name="connsiteX19" fmla="*/ 1372405 w 1574276"/>
                <a:gd name="connsiteY19" fmla="*/ 35589 h 1032286"/>
                <a:gd name="connsiteX20" fmla="*/ 1403561 w 1574276"/>
                <a:gd name="connsiteY20" fmla="*/ 5392 h 1032286"/>
                <a:gd name="connsiteX21" fmla="*/ 1425250 w 1574276"/>
                <a:gd name="connsiteY21" fmla="*/ 0 h 1032286"/>
                <a:gd name="connsiteX0" fmla="*/ 1425250 w 1574276"/>
                <a:gd name="connsiteY0" fmla="*/ 0 h 1032456"/>
                <a:gd name="connsiteX1" fmla="*/ 1446220 w 1574276"/>
                <a:gd name="connsiteY1" fmla="*/ 8268 h 1032456"/>
                <a:gd name="connsiteX2" fmla="*/ 1500862 w 1574276"/>
                <a:gd name="connsiteY2" fmla="*/ 77290 h 1032456"/>
                <a:gd name="connsiteX3" fmla="*/ 1505655 w 1574276"/>
                <a:gd name="connsiteY3" fmla="*/ 647198 h 1032456"/>
                <a:gd name="connsiteX4" fmla="*/ 1166299 w 1574276"/>
                <a:gd name="connsiteY4" fmla="*/ 969778 h 1032456"/>
                <a:gd name="connsiteX5" fmla="*/ 929037 w 1574276"/>
                <a:gd name="connsiteY5" fmla="*/ 1021544 h 1032456"/>
                <a:gd name="connsiteX6" fmla="*/ 797750 w 1574276"/>
                <a:gd name="connsiteY6" fmla="*/ 1032059 h 1032456"/>
                <a:gd name="connsiteX7" fmla="*/ 13542 w 1574276"/>
                <a:gd name="connsiteY7" fmla="*/ 491899 h 1032456"/>
                <a:gd name="connsiteX8" fmla="*/ 31756 w 1574276"/>
                <a:gd name="connsiteY8" fmla="*/ 153501 h 1032456"/>
                <a:gd name="connsiteX9" fmla="*/ 73936 w 1574276"/>
                <a:gd name="connsiteY9" fmla="*/ 95983 h 1032456"/>
                <a:gd name="connsiteX10" fmla="*/ 151585 w 1574276"/>
                <a:gd name="connsiteY10" fmla="*/ 127139 h 1032456"/>
                <a:gd name="connsiteX11" fmla="*/ 151585 w 1574276"/>
                <a:gd name="connsiteY11" fmla="*/ 173633 h 1032456"/>
                <a:gd name="connsiteX12" fmla="*/ 124264 w 1574276"/>
                <a:gd name="connsiteY12" fmla="*/ 281479 h 1032456"/>
                <a:gd name="connsiteX13" fmla="*/ 238342 w 1574276"/>
                <a:gd name="connsiteY13" fmla="*/ 713343 h 1032456"/>
                <a:gd name="connsiteX14" fmla="*/ 612209 w 1574276"/>
                <a:gd name="connsiteY14" fmla="*/ 918970 h 1032456"/>
                <a:gd name="connsiteX15" fmla="*/ 1174927 w 1574276"/>
                <a:gd name="connsiteY15" fmla="*/ 839404 h 1032456"/>
                <a:gd name="connsiteX16" fmla="*/ 1440468 w 1574276"/>
                <a:gd name="connsiteY16" fmla="*/ 476561 h 1032456"/>
                <a:gd name="connsiteX17" fmla="*/ 1385826 w 1574276"/>
                <a:gd name="connsiteY17" fmla="*/ 113718 h 1032456"/>
                <a:gd name="connsiteX18" fmla="*/ 1371926 w 1574276"/>
                <a:gd name="connsiteY18" fmla="*/ 89273 h 1032456"/>
                <a:gd name="connsiteX19" fmla="*/ 1372405 w 1574276"/>
                <a:gd name="connsiteY19" fmla="*/ 35589 h 1032456"/>
                <a:gd name="connsiteX20" fmla="*/ 1403561 w 1574276"/>
                <a:gd name="connsiteY20" fmla="*/ 5392 h 1032456"/>
                <a:gd name="connsiteX21" fmla="*/ 1425250 w 1574276"/>
                <a:gd name="connsiteY21" fmla="*/ 0 h 1032456"/>
                <a:gd name="connsiteX0" fmla="*/ 1425250 w 1574276"/>
                <a:gd name="connsiteY0" fmla="*/ 0 h 1032095"/>
                <a:gd name="connsiteX1" fmla="*/ 1446220 w 1574276"/>
                <a:gd name="connsiteY1" fmla="*/ 8268 h 1032095"/>
                <a:gd name="connsiteX2" fmla="*/ 1500862 w 1574276"/>
                <a:gd name="connsiteY2" fmla="*/ 77290 h 1032095"/>
                <a:gd name="connsiteX3" fmla="*/ 1505655 w 1574276"/>
                <a:gd name="connsiteY3" fmla="*/ 647198 h 1032095"/>
                <a:gd name="connsiteX4" fmla="*/ 1166299 w 1574276"/>
                <a:gd name="connsiteY4" fmla="*/ 969778 h 1032095"/>
                <a:gd name="connsiteX5" fmla="*/ 929037 w 1574276"/>
                <a:gd name="connsiteY5" fmla="*/ 1021544 h 1032095"/>
                <a:gd name="connsiteX6" fmla="*/ 797750 w 1574276"/>
                <a:gd name="connsiteY6" fmla="*/ 1032059 h 1032095"/>
                <a:gd name="connsiteX7" fmla="*/ 13542 w 1574276"/>
                <a:gd name="connsiteY7" fmla="*/ 491899 h 1032095"/>
                <a:gd name="connsiteX8" fmla="*/ 31756 w 1574276"/>
                <a:gd name="connsiteY8" fmla="*/ 153501 h 1032095"/>
                <a:gd name="connsiteX9" fmla="*/ 73936 w 1574276"/>
                <a:gd name="connsiteY9" fmla="*/ 95983 h 1032095"/>
                <a:gd name="connsiteX10" fmla="*/ 151585 w 1574276"/>
                <a:gd name="connsiteY10" fmla="*/ 127139 h 1032095"/>
                <a:gd name="connsiteX11" fmla="*/ 151585 w 1574276"/>
                <a:gd name="connsiteY11" fmla="*/ 173633 h 1032095"/>
                <a:gd name="connsiteX12" fmla="*/ 124264 w 1574276"/>
                <a:gd name="connsiteY12" fmla="*/ 281479 h 1032095"/>
                <a:gd name="connsiteX13" fmla="*/ 238342 w 1574276"/>
                <a:gd name="connsiteY13" fmla="*/ 713343 h 1032095"/>
                <a:gd name="connsiteX14" fmla="*/ 612209 w 1574276"/>
                <a:gd name="connsiteY14" fmla="*/ 918970 h 1032095"/>
                <a:gd name="connsiteX15" fmla="*/ 1174927 w 1574276"/>
                <a:gd name="connsiteY15" fmla="*/ 839404 h 1032095"/>
                <a:gd name="connsiteX16" fmla="*/ 1440468 w 1574276"/>
                <a:gd name="connsiteY16" fmla="*/ 476561 h 1032095"/>
                <a:gd name="connsiteX17" fmla="*/ 1385826 w 1574276"/>
                <a:gd name="connsiteY17" fmla="*/ 113718 h 1032095"/>
                <a:gd name="connsiteX18" fmla="*/ 1371926 w 1574276"/>
                <a:gd name="connsiteY18" fmla="*/ 89273 h 1032095"/>
                <a:gd name="connsiteX19" fmla="*/ 1372405 w 1574276"/>
                <a:gd name="connsiteY19" fmla="*/ 35589 h 1032095"/>
                <a:gd name="connsiteX20" fmla="*/ 1403561 w 1574276"/>
                <a:gd name="connsiteY20" fmla="*/ 5392 h 1032095"/>
                <a:gd name="connsiteX21" fmla="*/ 1425250 w 1574276"/>
                <a:gd name="connsiteY21" fmla="*/ 0 h 1032095"/>
                <a:gd name="connsiteX0" fmla="*/ 1425250 w 1574276"/>
                <a:gd name="connsiteY0" fmla="*/ 0 h 1034834"/>
                <a:gd name="connsiteX1" fmla="*/ 1446220 w 1574276"/>
                <a:gd name="connsiteY1" fmla="*/ 8268 h 1034834"/>
                <a:gd name="connsiteX2" fmla="*/ 1500862 w 1574276"/>
                <a:gd name="connsiteY2" fmla="*/ 77290 h 1034834"/>
                <a:gd name="connsiteX3" fmla="*/ 1505655 w 1574276"/>
                <a:gd name="connsiteY3" fmla="*/ 647198 h 1034834"/>
                <a:gd name="connsiteX4" fmla="*/ 1166299 w 1574276"/>
                <a:gd name="connsiteY4" fmla="*/ 969778 h 1034834"/>
                <a:gd name="connsiteX5" fmla="*/ 929037 w 1574276"/>
                <a:gd name="connsiteY5" fmla="*/ 1021544 h 1034834"/>
                <a:gd name="connsiteX6" fmla="*/ 797750 w 1574276"/>
                <a:gd name="connsiteY6" fmla="*/ 1032059 h 1034834"/>
                <a:gd name="connsiteX7" fmla="*/ 13542 w 1574276"/>
                <a:gd name="connsiteY7" fmla="*/ 491899 h 1034834"/>
                <a:gd name="connsiteX8" fmla="*/ 31756 w 1574276"/>
                <a:gd name="connsiteY8" fmla="*/ 153501 h 1034834"/>
                <a:gd name="connsiteX9" fmla="*/ 73936 w 1574276"/>
                <a:gd name="connsiteY9" fmla="*/ 95983 h 1034834"/>
                <a:gd name="connsiteX10" fmla="*/ 151585 w 1574276"/>
                <a:gd name="connsiteY10" fmla="*/ 127139 h 1034834"/>
                <a:gd name="connsiteX11" fmla="*/ 151585 w 1574276"/>
                <a:gd name="connsiteY11" fmla="*/ 173633 h 1034834"/>
                <a:gd name="connsiteX12" fmla="*/ 124264 w 1574276"/>
                <a:gd name="connsiteY12" fmla="*/ 281479 h 1034834"/>
                <a:gd name="connsiteX13" fmla="*/ 238342 w 1574276"/>
                <a:gd name="connsiteY13" fmla="*/ 713343 h 1034834"/>
                <a:gd name="connsiteX14" fmla="*/ 612209 w 1574276"/>
                <a:gd name="connsiteY14" fmla="*/ 918970 h 1034834"/>
                <a:gd name="connsiteX15" fmla="*/ 1174927 w 1574276"/>
                <a:gd name="connsiteY15" fmla="*/ 839404 h 1034834"/>
                <a:gd name="connsiteX16" fmla="*/ 1440468 w 1574276"/>
                <a:gd name="connsiteY16" fmla="*/ 476561 h 1034834"/>
                <a:gd name="connsiteX17" fmla="*/ 1385826 w 1574276"/>
                <a:gd name="connsiteY17" fmla="*/ 113718 h 1034834"/>
                <a:gd name="connsiteX18" fmla="*/ 1371926 w 1574276"/>
                <a:gd name="connsiteY18" fmla="*/ 89273 h 1034834"/>
                <a:gd name="connsiteX19" fmla="*/ 1372405 w 1574276"/>
                <a:gd name="connsiteY19" fmla="*/ 35589 h 1034834"/>
                <a:gd name="connsiteX20" fmla="*/ 1403561 w 1574276"/>
                <a:gd name="connsiteY20" fmla="*/ 5392 h 1034834"/>
                <a:gd name="connsiteX21" fmla="*/ 1425250 w 1574276"/>
                <a:gd name="connsiteY21" fmla="*/ 0 h 103483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4276" h="1033354">
                  <a:moveTo>
                    <a:pt x="1425250" y="0"/>
                  </a:moveTo>
                  <a:cubicBezTo>
                    <a:pt x="1432440" y="0"/>
                    <a:pt x="1439510" y="2277"/>
                    <a:pt x="1446220" y="8268"/>
                  </a:cubicBezTo>
                  <a:cubicBezTo>
                    <a:pt x="1476417" y="21689"/>
                    <a:pt x="1487441" y="50927"/>
                    <a:pt x="1500862" y="77290"/>
                  </a:cubicBezTo>
                  <a:cubicBezTo>
                    <a:pt x="1597205" y="266141"/>
                    <a:pt x="1598643" y="456909"/>
                    <a:pt x="1505655" y="647198"/>
                  </a:cubicBezTo>
                  <a:cubicBezTo>
                    <a:pt x="1433279" y="795786"/>
                    <a:pt x="1317284" y="900277"/>
                    <a:pt x="1166299" y="969778"/>
                  </a:cubicBezTo>
                  <a:cubicBezTo>
                    <a:pt x="1080981" y="1003330"/>
                    <a:pt x="999987" y="1013545"/>
                    <a:pt x="929037" y="1021544"/>
                  </a:cubicBezTo>
                  <a:cubicBezTo>
                    <a:pt x="858087" y="1029543"/>
                    <a:pt x="854856" y="1029686"/>
                    <a:pt x="797750" y="1032059"/>
                  </a:cubicBezTo>
                  <a:cubicBezTo>
                    <a:pt x="371206" y="1049784"/>
                    <a:pt x="87357" y="886377"/>
                    <a:pt x="13542" y="491899"/>
                  </a:cubicBezTo>
                  <a:cubicBezTo>
                    <a:pt x="-8027" y="377342"/>
                    <a:pt x="-5151" y="264703"/>
                    <a:pt x="31756" y="153501"/>
                  </a:cubicBezTo>
                  <a:cubicBezTo>
                    <a:pt x="39425" y="130015"/>
                    <a:pt x="47573" y="106049"/>
                    <a:pt x="73936" y="95983"/>
                  </a:cubicBezTo>
                  <a:cubicBezTo>
                    <a:pt x="110843" y="81124"/>
                    <a:pt x="131454" y="89273"/>
                    <a:pt x="151585" y="127139"/>
                  </a:cubicBezTo>
                  <a:cubicBezTo>
                    <a:pt x="158775" y="142477"/>
                    <a:pt x="157337" y="157815"/>
                    <a:pt x="151585" y="173633"/>
                  </a:cubicBezTo>
                  <a:cubicBezTo>
                    <a:pt x="139123" y="208623"/>
                    <a:pt x="128578" y="244092"/>
                    <a:pt x="124264" y="281479"/>
                  </a:cubicBezTo>
                  <a:cubicBezTo>
                    <a:pt x="103654" y="441091"/>
                    <a:pt x="139123" y="586324"/>
                    <a:pt x="238342" y="713343"/>
                  </a:cubicBezTo>
                  <a:cubicBezTo>
                    <a:pt x="332767" y="834611"/>
                    <a:pt x="460745" y="899318"/>
                    <a:pt x="612209" y="918970"/>
                  </a:cubicBezTo>
                  <a:cubicBezTo>
                    <a:pt x="687941" y="928557"/>
                    <a:pt x="1002373" y="925681"/>
                    <a:pt x="1174927" y="839404"/>
                  </a:cubicBezTo>
                  <a:cubicBezTo>
                    <a:pt x="1303863" y="754085"/>
                    <a:pt x="1405478" y="630422"/>
                    <a:pt x="1440468" y="476561"/>
                  </a:cubicBezTo>
                  <a:cubicBezTo>
                    <a:pt x="1469707" y="349062"/>
                    <a:pt x="1451013" y="227316"/>
                    <a:pt x="1385826" y="113718"/>
                  </a:cubicBezTo>
                  <a:cubicBezTo>
                    <a:pt x="1381033" y="105570"/>
                    <a:pt x="1376240" y="97421"/>
                    <a:pt x="1371926" y="89273"/>
                  </a:cubicBezTo>
                  <a:cubicBezTo>
                    <a:pt x="1362819" y="71059"/>
                    <a:pt x="1361860" y="53324"/>
                    <a:pt x="1372405" y="35589"/>
                  </a:cubicBezTo>
                  <a:cubicBezTo>
                    <a:pt x="1381033" y="23606"/>
                    <a:pt x="1389661" y="11623"/>
                    <a:pt x="1403561" y="5392"/>
                  </a:cubicBezTo>
                  <a:cubicBezTo>
                    <a:pt x="1410751" y="2277"/>
                    <a:pt x="1418060" y="0"/>
                    <a:pt x="1425250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reeform: Shape 7">
              <a:extLst>
                <a:ext uri="{FF2B5EF4-FFF2-40B4-BE49-F238E27FC236}">
                  <a16:creationId xmlns:a16="http://schemas.microsoft.com/office/drawing/2014/main" id="{B6927B4C-E741-DA0B-D295-D4130A97CC8E}"/>
                </a:ext>
              </a:extLst>
            </p:cNvPr>
            <p:cNvSpPr/>
            <p:nvPr/>
          </p:nvSpPr>
          <p:spPr>
            <a:xfrm>
              <a:off x="1217010" y="833820"/>
              <a:ext cx="790873" cy="920288"/>
            </a:xfrm>
            <a:custGeom>
              <a:avLst/>
              <a:gdLst>
                <a:gd name="connsiteX0" fmla="*/ 792790 w 790872"/>
                <a:gd name="connsiteY0" fmla="*/ 894885 h 920288"/>
                <a:gd name="connsiteX1" fmla="*/ 722331 w 790872"/>
                <a:gd name="connsiteY1" fmla="*/ 923644 h 920288"/>
                <a:gd name="connsiteX2" fmla="*/ 707951 w 790872"/>
                <a:gd name="connsiteY2" fmla="*/ 904471 h 920288"/>
                <a:gd name="connsiteX3" fmla="*/ 583329 w 790872"/>
                <a:gd name="connsiteY3" fmla="*/ 645161 h 920288"/>
                <a:gd name="connsiteX4" fmla="*/ 425154 w 790872"/>
                <a:gd name="connsiteY4" fmla="*/ 363322 h 920288"/>
                <a:gd name="connsiteX5" fmla="*/ 307721 w 790872"/>
                <a:gd name="connsiteY5" fmla="*/ 220006 h 920288"/>
                <a:gd name="connsiteX6" fmla="*/ 15817 w 790872"/>
                <a:gd name="connsiteY6" fmla="*/ 65187 h 920288"/>
                <a:gd name="connsiteX7" fmla="*/ 0 w 790872"/>
                <a:gd name="connsiteY7" fmla="*/ 58956 h 920288"/>
                <a:gd name="connsiteX8" fmla="*/ 46973 w 790872"/>
                <a:gd name="connsiteY8" fmla="*/ 38345 h 920288"/>
                <a:gd name="connsiteX9" fmla="*/ 70939 w 790872"/>
                <a:gd name="connsiteY9" fmla="*/ 10066 h 920288"/>
                <a:gd name="connsiteX10" fmla="*/ 78129 w 790872"/>
                <a:gd name="connsiteY10" fmla="*/ 0 h 920288"/>
                <a:gd name="connsiteX11" fmla="*/ 79087 w 790872"/>
                <a:gd name="connsiteY11" fmla="*/ 33552 h 920288"/>
                <a:gd name="connsiteX12" fmla="*/ 107846 w 790872"/>
                <a:gd name="connsiteY12" fmla="*/ 63749 h 920288"/>
                <a:gd name="connsiteX13" fmla="*/ 234386 w 790872"/>
                <a:gd name="connsiteY13" fmla="*/ 57039 h 920288"/>
                <a:gd name="connsiteX14" fmla="*/ 249724 w 790872"/>
                <a:gd name="connsiteY14" fmla="*/ 72377 h 920288"/>
                <a:gd name="connsiteX15" fmla="*/ 464458 w 790872"/>
                <a:gd name="connsiteY15" fmla="*/ 278962 h 920288"/>
                <a:gd name="connsiteX16" fmla="*/ 621674 w 790872"/>
                <a:gd name="connsiteY16" fmla="*/ 544504 h 920288"/>
                <a:gd name="connsiteX17" fmla="*/ 784162 w 790872"/>
                <a:gd name="connsiteY17" fmla="*/ 869481 h 920288"/>
                <a:gd name="connsiteX18" fmla="*/ 792790 w 790872"/>
                <a:gd name="connsiteY18" fmla="*/ 894885 h 9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872" h="920288">
                  <a:moveTo>
                    <a:pt x="792790" y="894885"/>
                  </a:moveTo>
                  <a:cubicBezTo>
                    <a:pt x="760676" y="883860"/>
                    <a:pt x="739586" y="898240"/>
                    <a:pt x="722331" y="923644"/>
                  </a:cubicBezTo>
                  <a:cubicBezTo>
                    <a:pt x="713224" y="920768"/>
                    <a:pt x="711306" y="911661"/>
                    <a:pt x="707951" y="904471"/>
                  </a:cubicBezTo>
                  <a:cubicBezTo>
                    <a:pt x="668647" y="816756"/>
                    <a:pt x="626946" y="730479"/>
                    <a:pt x="583329" y="645161"/>
                  </a:cubicBezTo>
                  <a:cubicBezTo>
                    <a:pt x="533959" y="549297"/>
                    <a:pt x="485548" y="452954"/>
                    <a:pt x="425154" y="363322"/>
                  </a:cubicBezTo>
                  <a:cubicBezTo>
                    <a:pt x="390164" y="312035"/>
                    <a:pt x="352777" y="262666"/>
                    <a:pt x="307721" y="220006"/>
                  </a:cubicBezTo>
                  <a:cubicBezTo>
                    <a:pt x="224800" y="141398"/>
                    <a:pt x="130374" y="84360"/>
                    <a:pt x="15817" y="65187"/>
                  </a:cubicBezTo>
                  <a:cubicBezTo>
                    <a:pt x="10066" y="64228"/>
                    <a:pt x="3835" y="65187"/>
                    <a:pt x="0" y="58956"/>
                  </a:cubicBezTo>
                  <a:cubicBezTo>
                    <a:pt x="12942" y="45535"/>
                    <a:pt x="30676" y="43139"/>
                    <a:pt x="46973" y="38345"/>
                  </a:cubicBezTo>
                  <a:cubicBezTo>
                    <a:pt x="61832" y="33552"/>
                    <a:pt x="72856" y="28280"/>
                    <a:pt x="70939" y="10066"/>
                  </a:cubicBezTo>
                  <a:cubicBezTo>
                    <a:pt x="70460" y="6231"/>
                    <a:pt x="71418" y="479"/>
                    <a:pt x="78129" y="0"/>
                  </a:cubicBezTo>
                  <a:cubicBezTo>
                    <a:pt x="79087" y="11024"/>
                    <a:pt x="80046" y="22049"/>
                    <a:pt x="79087" y="33552"/>
                  </a:cubicBezTo>
                  <a:cubicBezTo>
                    <a:pt x="77170" y="57518"/>
                    <a:pt x="83880" y="64708"/>
                    <a:pt x="107846" y="63749"/>
                  </a:cubicBezTo>
                  <a:cubicBezTo>
                    <a:pt x="150026" y="61832"/>
                    <a:pt x="192206" y="59435"/>
                    <a:pt x="234386" y="57039"/>
                  </a:cubicBezTo>
                  <a:cubicBezTo>
                    <a:pt x="233907" y="67104"/>
                    <a:pt x="243972" y="68542"/>
                    <a:pt x="249724" y="72377"/>
                  </a:cubicBezTo>
                  <a:cubicBezTo>
                    <a:pt x="335042" y="127498"/>
                    <a:pt x="404064" y="198437"/>
                    <a:pt x="464458" y="278962"/>
                  </a:cubicBezTo>
                  <a:cubicBezTo>
                    <a:pt x="526290" y="361884"/>
                    <a:pt x="573742" y="453434"/>
                    <a:pt x="621674" y="544504"/>
                  </a:cubicBezTo>
                  <a:cubicBezTo>
                    <a:pt x="677754" y="651871"/>
                    <a:pt x="731437" y="760676"/>
                    <a:pt x="784162" y="869481"/>
                  </a:cubicBezTo>
                  <a:cubicBezTo>
                    <a:pt x="787518" y="878108"/>
                    <a:pt x="793269" y="885778"/>
                    <a:pt x="792790" y="894885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Freeform: Shape 8">
              <a:extLst>
                <a:ext uri="{FF2B5EF4-FFF2-40B4-BE49-F238E27FC236}">
                  <a16:creationId xmlns:a16="http://schemas.microsoft.com/office/drawing/2014/main" id="{AB55A2E5-65C8-8F05-F6F1-4AFF383509EA}"/>
                </a:ext>
              </a:extLst>
            </p:cNvPr>
            <p:cNvSpPr/>
            <p:nvPr/>
          </p:nvSpPr>
          <p:spPr>
            <a:xfrm>
              <a:off x="637516" y="792599"/>
              <a:ext cx="656664" cy="1054497"/>
            </a:xfrm>
            <a:custGeom>
              <a:avLst/>
              <a:gdLst>
                <a:gd name="connsiteX0" fmla="*/ 657143 w 656664"/>
                <a:gd name="connsiteY0" fmla="*/ 42180 h 1054497"/>
                <a:gd name="connsiteX1" fmla="*/ 654747 w 656664"/>
                <a:gd name="connsiteY1" fmla="*/ 46494 h 1054497"/>
                <a:gd name="connsiteX2" fmla="*/ 622633 w 656664"/>
                <a:gd name="connsiteY2" fmla="*/ 86756 h 1054497"/>
                <a:gd name="connsiteX3" fmla="*/ 579973 w 656664"/>
                <a:gd name="connsiteY3" fmla="*/ 102094 h 1054497"/>
                <a:gd name="connsiteX4" fmla="*/ 535397 w 656664"/>
                <a:gd name="connsiteY4" fmla="*/ 132291 h 1054497"/>
                <a:gd name="connsiteX5" fmla="*/ 389685 w 656664"/>
                <a:gd name="connsiteY5" fmla="*/ 256435 h 1054497"/>
                <a:gd name="connsiteX6" fmla="*/ 228634 w 656664"/>
                <a:gd name="connsiteY6" fmla="*/ 555049 h 1054497"/>
                <a:gd name="connsiteX7" fmla="*/ 92029 w 656664"/>
                <a:gd name="connsiteY7" fmla="*/ 996979 h 1054497"/>
                <a:gd name="connsiteX8" fmla="*/ 74294 w 656664"/>
                <a:gd name="connsiteY8" fmla="*/ 1057373 h 1054497"/>
                <a:gd name="connsiteX9" fmla="*/ 0 w 656664"/>
                <a:gd name="connsiteY9" fmla="*/ 1025259 h 1054497"/>
                <a:gd name="connsiteX10" fmla="*/ 9107 w 656664"/>
                <a:gd name="connsiteY10" fmla="*/ 1009441 h 1054497"/>
                <a:gd name="connsiteX11" fmla="*/ 130854 w 656664"/>
                <a:gd name="connsiteY11" fmla="*/ 601063 h 1054497"/>
                <a:gd name="connsiteX12" fmla="*/ 286152 w 656664"/>
                <a:gd name="connsiteY12" fmla="*/ 266500 h 1054497"/>
                <a:gd name="connsiteX13" fmla="*/ 382495 w 656664"/>
                <a:gd name="connsiteY13" fmla="*/ 153381 h 1054497"/>
                <a:gd name="connsiteX14" fmla="*/ 363802 w 656664"/>
                <a:gd name="connsiteY14" fmla="*/ 151464 h 1054497"/>
                <a:gd name="connsiteX15" fmla="*/ 366198 w 656664"/>
                <a:gd name="connsiteY15" fmla="*/ 147150 h 1054497"/>
                <a:gd name="connsiteX16" fmla="*/ 416047 w 656664"/>
                <a:gd name="connsiteY16" fmla="*/ 115995 h 1054497"/>
                <a:gd name="connsiteX17" fmla="*/ 546421 w 656664"/>
                <a:gd name="connsiteY17" fmla="*/ 32594 h 1054497"/>
                <a:gd name="connsiteX18" fmla="*/ 551694 w 656664"/>
                <a:gd name="connsiteY18" fmla="*/ 32114 h 1054497"/>
                <a:gd name="connsiteX19" fmla="*/ 654747 w 656664"/>
                <a:gd name="connsiteY19" fmla="*/ 0 h 1054497"/>
                <a:gd name="connsiteX20" fmla="*/ 657143 w 656664"/>
                <a:gd name="connsiteY20" fmla="*/ 42180 h 105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6664" h="1054497">
                  <a:moveTo>
                    <a:pt x="657143" y="42180"/>
                  </a:moveTo>
                  <a:cubicBezTo>
                    <a:pt x="656185" y="43618"/>
                    <a:pt x="654267" y="45535"/>
                    <a:pt x="654747" y="46494"/>
                  </a:cubicBezTo>
                  <a:cubicBezTo>
                    <a:pt x="660019" y="72856"/>
                    <a:pt x="645640" y="81963"/>
                    <a:pt x="622633" y="86756"/>
                  </a:cubicBezTo>
                  <a:cubicBezTo>
                    <a:pt x="608253" y="89632"/>
                    <a:pt x="594353" y="96822"/>
                    <a:pt x="579973" y="102094"/>
                  </a:cubicBezTo>
                  <a:cubicBezTo>
                    <a:pt x="569428" y="118391"/>
                    <a:pt x="551214" y="123664"/>
                    <a:pt x="535397" y="132291"/>
                  </a:cubicBezTo>
                  <a:cubicBezTo>
                    <a:pt x="477879" y="163447"/>
                    <a:pt x="431385" y="206106"/>
                    <a:pt x="389685" y="256435"/>
                  </a:cubicBezTo>
                  <a:cubicBezTo>
                    <a:pt x="315870" y="345108"/>
                    <a:pt x="266979" y="447203"/>
                    <a:pt x="228634" y="555049"/>
                  </a:cubicBezTo>
                  <a:cubicBezTo>
                    <a:pt x="176389" y="700282"/>
                    <a:pt x="132291" y="847912"/>
                    <a:pt x="92029" y="996979"/>
                  </a:cubicBezTo>
                  <a:cubicBezTo>
                    <a:pt x="86756" y="1017110"/>
                    <a:pt x="83880" y="1038200"/>
                    <a:pt x="74294" y="1057373"/>
                  </a:cubicBezTo>
                  <a:cubicBezTo>
                    <a:pt x="58477" y="1026217"/>
                    <a:pt x="33552" y="1016152"/>
                    <a:pt x="0" y="1025259"/>
                  </a:cubicBezTo>
                  <a:cubicBezTo>
                    <a:pt x="6231" y="1021904"/>
                    <a:pt x="7190" y="1015672"/>
                    <a:pt x="9107" y="1009441"/>
                  </a:cubicBezTo>
                  <a:cubicBezTo>
                    <a:pt x="46014" y="872357"/>
                    <a:pt x="85318" y="735751"/>
                    <a:pt x="130854" y="601063"/>
                  </a:cubicBezTo>
                  <a:cubicBezTo>
                    <a:pt x="170637" y="484110"/>
                    <a:pt x="215693" y="369074"/>
                    <a:pt x="286152" y="266500"/>
                  </a:cubicBezTo>
                  <a:cubicBezTo>
                    <a:pt x="313953" y="226238"/>
                    <a:pt x="345108" y="189330"/>
                    <a:pt x="382495" y="153381"/>
                  </a:cubicBezTo>
                  <a:cubicBezTo>
                    <a:pt x="374826" y="152423"/>
                    <a:pt x="369074" y="151943"/>
                    <a:pt x="363802" y="151464"/>
                  </a:cubicBezTo>
                  <a:cubicBezTo>
                    <a:pt x="363802" y="149547"/>
                    <a:pt x="364760" y="147150"/>
                    <a:pt x="366198" y="147150"/>
                  </a:cubicBezTo>
                  <a:cubicBezTo>
                    <a:pt x="387767" y="144274"/>
                    <a:pt x="400709" y="128457"/>
                    <a:pt x="416047" y="115995"/>
                  </a:cubicBezTo>
                  <a:cubicBezTo>
                    <a:pt x="455830" y="82443"/>
                    <a:pt x="500886" y="57039"/>
                    <a:pt x="546421" y="32594"/>
                  </a:cubicBezTo>
                  <a:cubicBezTo>
                    <a:pt x="547859" y="31635"/>
                    <a:pt x="549776" y="31635"/>
                    <a:pt x="551694" y="32114"/>
                  </a:cubicBezTo>
                  <a:cubicBezTo>
                    <a:pt x="587163" y="24924"/>
                    <a:pt x="621195" y="12462"/>
                    <a:pt x="654747" y="0"/>
                  </a:cubicBezTo>
                  <a:cubicBezTo>
                    <a:pt x="658102" y="13421"/>
                    <a:pt x="657623" y="27800"/>
                    <a:pt x="657143" y="4218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reeform: Shape 9">
              <a:extLst>
                <a:ext uri="{FF2B5EF4-FFF2-40B4-BE49-F238E27FC236}">
                  <a16:creationId xmlns:a16="http://schemas.microsoft.com/office/drawing/2014/main" id="{B027B1BF-D4FE-972C-DE79-F02B04571C76}"/>
                </a:ext>
              </a:extLst>
            </p:cNvPr>
            <p:cNvSpPr/>
            <p:nvPr/>
          </p:nvSpPr>
          <p:spPr>
            <a:xfrm>
              <a:off x="915646" y="781284"/>
              <a:ext cx="273211" cy="167761"/>
            </a:xfrm>
            <a:custGeom>
              <a:avLst/>
              <a:gdLst>
                <a:gd name="connsiteX0" fmla="*/ 273564 w 273210"/>
                <a:gd name="connsiteY0" fmla="*/ 42950 h 167760"/>
                <a:gd name="connsiteX1" fmla="*/ 258226 w 273210"/>
                <a:gd name="connsiteY1" fmla="*/ 54454 h 167760"/>
                <a:gd name="connsiteX2" fmla="*/ 120662 w 273210"/>
                <a:gd name="connsiteY2" fmla="*/ 148400 h 167760"/>
                <a:gd name="connsiteX3" fmla="*/ 85672 w 273210"/>
                <a:gd name="connsiteY3" fmla="*/ 162779 h 167760"/>
                <a:gd name="connsiteX4" fmla="*/ 36302 w 273210"/>
                <a:gd name="connsiteY4" fmla="*/ 167573 h 167760"/>
                <a:gd name="connsiteX5" fmla="*/ 11377 w 273210"/>
                <a:gd name="connsiteY5" fmla="*/ 147441 h 167760"/>
                <a:gd name="connsiteX6" fmla="*/ 353 w 273210"/>
                <a:gd name="connsiteY6" fmla="*/ 51099 h 167760"/>
                <a:gd name="connsiteX7" fmla="*/ 20964 w 273210"/>
                <a:gd name="connsiteY7" fmla="*/ 25216 h 167760"/>
                <a:gd name="connsiteX8" fmla="*/ 236656 w 273210"/>
                <a:gd name="connsiteY8" fmla="*/ 770 h 167760"/>
                <a:gd name="connsiteX9" fmla="*/ 269250 w 273210"/>
                <a:gd name="connsiteY9" fmla="*/ 28571 h 167760"/>
                <a:gd name="connsiteX10" fmla="*/ 273564 w 273210"/>
                <a:gd name="connsiteY10" fmla="*/ 42950 h 16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10" h="167760">
                  <a:moveTo>
                    <a:pt x="273564" y="42950"/>
                  </a:moveTo>
                  <a:cubicBezTo>
                    <a:pt x="269729" y="48223"/>
                    <a:pt x="264457" y="51578"/>
                    <a:pt x="258226" y="54454"/>
                  </a:cubicBezTo>
                  <a:cubicBezTo>
                    <a:pt x="207897" y="78899"/>
                    <a:pt x="161404" y="110055"/>
                    <a:pt x="120662" y="148400"/>
                  </a:cubicBezTo>
                  <a:cubicBezTo>
                    <a:pt x="110117" y="157986"/>
                    <a:pt x="97655" y="158466"/>
                    <a:pt x="85672" y="162779"/>
                  </a:cubicBezTo>
                  <a:cubicBezTo>
                    <a:pt x="69375" y="164217"/>
                    <a:pt x="52599" y="165655"/>
                    <a:pt x="36302" y="167573"/>
                  </a:cubicBezTo>
                  <a:cubicBezTo>
                    <a:pt x="20964" y="169011"/>
                    <a:pt x="13295" y="163259"/>
                    <a:pt x="11377" y="147441"/>
                  </a:cubicBezTo>
                  <a:cubicBezTo>
                    <a:pt x="8022" y="115327"/>
                    <a:pt x="4667" y="83213"/>
                    <a:pt x="353" y="51099"/>
                  </a:cubicBezTo>
                  <a:cubicBezTo>
                    <a:pt x="-1564" y="34802"/>
                    <a:pt x="4188" y="27133"/>
                    <a:pt x="20964" y="25216"/>
                  </a:cubicBezTo>
                  <a:cubicBezTo>
                    <a:pt x="92861" y="17546"/>
                    <a:pt x="164759" y="8919"/>
                    <a:pt x="236656" y="770"/>
                  </a:cubicBezTo>
                  <a:cubicBezTo>
                    <a:pt x="263019" y="-2106"/>
                    <a:pt x="267812" y="2208"/>
                    <a:pt x="269250" y="28571"/>
                  </a:cubicBezTo>
                  <a:cubicBezTo>
                    <a:pt x="270209" y="32885"/>
                    <a:pt x="269729" y="38157"/>
                    <a:pt x="273564" y="4295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69">
            <a:extLst>
              <a:ext uri="{FF2B5EF4-FFF2-40B4-BE49-F238E27FC236}">
                <a16:creationId xmlns:a16="http://schemas.microsoft.com/office/drawing/2014/main" id="{166D9CA4-94B0-BA67-0A0F-CDA212C7D06F}"/>
              </a:ext>
            </a:extLst>
          </p:cNvPr>
          <p:cNvGrpSpPr/>
          <p:nvPr/>
        </p:nvGrpSpPr>
        <p:grpSpPr>
          <a:xfrm>
            <a:off x="1435964" y="3408922"/>
            <a:ext cx="9981236" cy="3119513"/>
            <a:chOff x="1443343" y="2729997"/>
            <a:chExt cx="9981236" cy="3119513"/>
          </a:xfrm>
          <a:solidFill>
            <a:schemeClr val="accent3"/>
          </a:solidFill>
        </p:grpSpPr>
        <p:sp>
          <p:nvSpPr>
            <p:cNvPr id="17" name="Arrow: Bent 19">
              <a:extLst>
                <a:ext uri="{FF2B5EF4-FFF2-40B4-BE49-F238E27FC236}">
                  <a16:creationId xmlns:a16="http://schemas.microsoft.com/office/drawing/2014/main" id="{AC48EBE2-0553-3631-50AD-BA10934A9F08}"/>
                </a:ext>
              </a:extLst>
            </p:cNvPr>
            <p:cNvSpPr/>
            <p:nvPr/>
          </p:nvSpPr>
          <p:spPr>
            <a:xfrm rot="5400000" flipH="1">
              <a:off x="6412065" y="846049"/>
              <a:ext cx="565464" cy="9441457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Arrow: Bent 17">
              <a:extLst>
                <a:ext uri="{FF2B5EF4-FFF2-40B4-BE49-F238E27FC236}">
                  <a16:creationId xmlns:a16="http://schemas.microsoft.com/office/drawing/2014/main" id="{4F9D51BE-8F39-2E44-4F3A-174D88E18059}"/>
                </a:ext>
              </a:extLst>
            </p:cNvPr>
            <p:cNvSpPr/>
            <p:nvPr/>
          </p:nvSpPr>
          <p:spPr>
            <a:xfrm rot="16200000">
              <a:off x="5499825" y="-1326485"/>
              <a:ext cx="565464" cy="867842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Arrow: Bent 20">
              <a:extLst>
                <a:ext uri="{FF2B5EF4-FFF2-40B4-BE49-F238E27FC236}">
                  <a16:creationId xmlns:a16="http://schemas.microsoft.com/office/drawing/2014/main" id="{4B292B81-F0D8-16C4-F1AA-791BB0829A8E}"/>
                </a:ext>
              </a:extLst>
            </p:cNvPr>
            <p:cNvSpPr/>
            <p:nvPr/>
          </p:nvSpPr>
          <p:spPr>
            <a:xfrm rot="5400000">
              <a:off x="10490443" y="2782688"/>
              <a:ext cx="565464" cy="130280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id="{F3911044-9130-99C8-2FFE-26D893AD0AB7}"/>
                </a:ext>
              </a:extLst>
            </p:cNvPr>
            <p:cNvSpPr/>
            <p:nvPr/>
          </p:nvSpPr>
          <p:spPr>
            <a:xfrm>
              <a:off x="11181026" y="3707770"/>
              <a:ext cx="144850" cy="1645920"/>
            </a:xfrm>
            <a:prstGeom prst="rect">
              <a:avLst/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F8F423F0-950F-D5CE-2C3D-2F45934F805B}"/>
              </a:ext>
            </a:extLst>
          </p:cNvPr>
          <p:cNvCxnSpPr>
            <a:cxnSpLocks/>
          </p:cNvCxnSpPr>
          <p:nvPr/>
        </p:nvCxnSpPr>
        <p:spPr>
          <a:xfrm flipV="1">
            <a:off x="3550552" y="3539751"/>
            <a:ext cx="0" cy="58106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>
            <a:extLst>
              <a:ext uri="{FF2B5EF4-FFF2-40B4-BE49-F238E27FC236}">
                <a16:creationId xmlns:a16="http://schemas.microsoft.com/office/drawing/2014/main" id="{0B37FB28-41DC-07F0-63EB-EE9175D66E18}"/>
              </a:ext>
            </a:extLst>
          </p:cNvPr>
          <p:cNvSpPr/>
          <p:nvPr/>
        </p:nvSpPr>
        <p:spPr>
          <a:xfrm>
            <a:off x="2496735" y="2788064"/>
            <a:ext cx="2618110" cy="729223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20-50%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Imágenes diagnósticas solicitadas no generan valor al paciente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BB93DD76-A6EF-3630-C323-FFC7FF53B0CC}"/>
              </a:ext>
            </a:extLst>
          </p:cNvPr>
          <p:cNvCxnSpPr>
            <a:cxnSpLocks/>
          </p:cNvCxnSpPr>
          <p:nvPr/>
        </p:nvCxnSpPr>
        <p:spPr>
          <a:xfrm>
            <a:off x="5393339" y="3602652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7B59755-9700-3EC3-0056-863DE2E6DA4E}"/>
              </a:ext>
            </a:extLst>
          </p:cNvPr>
          <p:cNvSpPr/>
          <p:nvPr/>
        </p:nvSpPr>
        <p:spPr>
          <a:xfrm>
            <a:off x="4422808" y="4260270"/>
            <a:ext cx="1846976" cy="70106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0,14-0,19%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Tasa extravasación medios contrastes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2FDB6EE2-D25F-DFE1-DDC9-DAA4B2250311}"/>
              </a:ext>
            </a:extLst>
          </p:cNvPr>
          <p:cNvCxnSpPr>
            <a:cxnSpLocks/>
          </p:cNvCxnSpPr>
          <p:nvPr/>
        </p:nvCxnSpPr>
        <p:spPr>
          <a:xfrm>
            <a:off x="1601763" y="3653853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F443CC1-0667-3036-3351-6DA07B62E6D8}"/>
              </a:ext>
            </a:extLst>
          </p:cNvPr>
          <p:cNvSpPr/>
          <p:nvPr/>
        </p:nvSpPr>
        <p:spPr>
          <a:xfrm>
            <a:off x="200944" y="4303379"/>
            <a:ext cx="2618110" cy="56546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&lt;1%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extravasaciones son severas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117253-BE46-7AFE-7EA4-C979FC410C41}"/>
              </a:ext>
            </a:extLst>
          </p:cNvPr>
          <p:cNvSpPr txBox="1">
            <a:spLocks/>
          </p:cNvSpPr>
          <p:nvPr/>
        </p:nvSpPr>
        <p:spPr>
          <a:xfrm>
            <a:off x="3237569" y="1266049"/>
            <a:ext cx="6008141" cy="5476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ESTADÍSTICAS SEGURIDAD PACIENTE RADIOLOGÍA</a:t>
            </a:r>
          </a:p>
        </p:txBody>
      </p:sp>
    </p:spTree>
    <p:extLst>
      <p:ext uri="{BB962C8B-B14F-4D97-AF65-F5344CB8AC3E}">
        <p14:creationId xmlns:p14="http://schemas.microsoft.com/office/powerpoint/2010/main" val="29080524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6">
            <a:extLst>
              <a:ext uri="{FF2B5EF4-FFF2-40B4-BE49-F238E27FC236}">
                <a16:creationId xmlns:a16="http://schemas.microsoft.com/office/drawing/2014/main" id="{08B74294-E8A7-4473-925E-C171BB4CFEA1}"/>
              </a:ext>
            </a:extLst>
          </p:cNvPr>
          <p:cNvGrpSpPr/>
          <p:nvPr/>
        </p:nvGrpSpPr>
        <p:grpSpPr>
          <a:xfrm>
            <a:off x="709528" y="1417480"/>
            <a:ext cx="1574276" cy="2011520"/>
            <a:chOff x="563580" y="742750"/>
            <a:chExt cx="1574276" cy="2011520"/>
          </a:xfrm>
          <a:solidFill>
            <a:srgbClr val="009193"/>
          </a:solidFill>
        </p:grpSpPr>
        <p:sp>
          <p:nvSpPr>
            <p:cNvPr id="10" name="Freeform: Shape 4">
              <a:extLst>
                <a:ext uri="{FF2B5EF4-FFF2-40B4-BE49-F238E27FC236}">
                  <a16:creationId xmlns:a16="http://schemas.microsoft.com/office/drawing/2014/main" id="{079CD4AE-ABF5-1297-82A4-3335DE3DED9D}"/>
                </a:ext>
              </a:extLst>
            </p:cNvPr>
            <p:cNvSpPr/>
            <p:nvPr/>
          </p:nvSpPr>
          <p:spPr>
            <a:xfrm>
              <a:off x="1290016" y="742750"/>
              <a:ext cx="273211" cy="158175"/>
            </a:xfrm>
            <a:custGeom>
              <a:avLst/>
              <a:gdLst>
                <a:gd name="connsiteX0" fmla="*/ 2247 w 273210"/>
                <a:gd name="connsiteY0" fmla="*/ 48890 h 158174"/>
                <a:gd name="connsiteX1" fmla="*/ 36278 w 273210"/>
                <a:gd name="connsiteY1" fmla="*/ 11504 h 158174"/>
                <a:gd name="connsiteX2" fmla="*/ 192536 w 273210"/>
                <a:gd name="connsiteY2" fmla="*/ 2876 h 158174"/>
                <a:gd name="connsiteX3" fmla="*/ 228005 w 273210"/>
                <a:gd name="connsiteY3" fmla="*/ 0 h 158174"/>
                <a:gd name="connsiteX4" fmla="*/ 263475 w 273210"/>
                <a:gd name="connsiteY4" fmla="*/ 0 h 158174"/>
                <a:gd name="connsiteX5" fmla="*/ 272102 w 273210"/>
                <a:gd name="connsiteY5" fmla="*/ 23966 h 158174"/>
                <a:gd name="connsiteX6" fmla="*/ 277854 w 273210"/>
                <a:gd name="connsiteY6" fmla="*/ 120309 h 158174"/>
                <a:gd name="connsiteX7" fmla="*/ 257723 w 273210"/>
                <a:gd name="connsiteY7" fmla="*/ 142836 h 158174"/>
                <a:gd name="connsiteX8" fmla="*/ 161380 w 273210"/>
                <a:gd name="connsiteY8" fmla="*/ 149068 h 158174"/>
                <a:gd name="connsiteX9" fmla="*/ 123514 w 273210"/>
                <a:gd name="connsiteY9" fmla="*/ 156257 h 158174"/>
                <a:gd name="connsiteX10" fmla="*/ 37237 w 273210"/>
                <a:gd name="connsiteY10" fmla="*/ 160571 h 158174"/>
                <a:gd name="connsiteX11" fmla="*/ 809 w 273210"/>
                <a:gd name="connsiteY11" fmla="*/ 123184 h 158174"/>
                <a:gd name="connsiteX12" fmla="*/ 809 w 273210"/>
                <a:gd name="connsiteY12" fmla="*/ 92987 h 158174"/>
                <a:gd name="connsiteX13" fmla="*/ 2247 w 273210"/>
                <a:gd name="connsiteY13" fmla="*/ 48890 h 15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210" h="158174">
                  <a:moveTo>
                    <a:pt x="2247" y="48890"/>
                  </a:moveTo>
                  <a:cubicBezTo>
                    <a:pt x="330" y="15338"/>
                    <a:pt x="2726" y="12942"/>
                    <a:pt x="36278" y="11504"/>
                  </a:cubicBezTo>
                  <a:cubicBezTo>
                    <a:pt x="88524" y="8628"/>
                    <a:pt x="140290" y="5752"/>
                    <a:pt x="192536" y="2876"/>
                  </a:cubicBezTo>
                  <a:cubicBezTo>
                    <a:pt x="204039" y="-959"/>
                    <a:pt x="216501" y="4314"/>
                    <a:pt x="228005" y="0"/>
                  </a:cubicBezTo>
                  <a:cubicBezTo>
                    <a:pt x="239988" y="0"/>
                    <a:pt x="251492" y="0"/>
                    <a:pt x="263475" y="0"/>
                  </a:cubicBezTo>
                  <a:cubicBezTo>
                    <a:pt x="268747" y="7190"/>
                    <a:pt x="271623" y="14859"/>
                    <a:pt x="272102" y="23966"/>
                  </a:cubicBezTo>
                  <a:cubicBezTo>
                    <a:pt x="273540" y="56080"/>
                    <a:pt x="275457" y="88194"/>
                    <a:pt x="277854" y="120309"/>
                  </a:cubicBezTo>
                  <a:cubicBezTo>
                    <a:pt x="278813" y="135167"/>
                    <a:pt x="272102" y="141878"/>
                    <a:pt x="257723" y="142836"/>
                  </a:cubicBezTo>
                  <a:cubicBezTo>
                    <a:pt x="225609" y="144754"/>
                    <a:pt x="193494" y="147150"/>
                    <a:pt x="161380" y="149068"/>
                  </a:cubicBezTo>
                  <a:cubicBezTo>
                    <a:pt x="149876" y="156737"/>
                    <a:pt x="136456" y="155299"/>
                    <a:pt x="123514" y="156257"/>
                  </a:cubicBezTo>
                  <a:cubicBezTo>
                    <a:pt x="94755" y="158175"/>
                    <a:pt x="65996" y="160092"/>
                    <a:pt x="37237" y="160571"/>
                  </a:cubicBezTo>
                  <a:cubicBezTo>
                    <a:pt x="8957" y="161530"/>
                    <a:pt x="809" y="151943"/>
                    <a:pt x="809" y="123184"/>
                  </a:cubicBezTo>
                  <a:cubicBezTo>
                    <a:pt x="809" y="113119"/>
                    <a:pt x="809" y="103053"/>
                    <a:pt x="809" y="92987"/>
                  </a:cubicBezTo>
                  <a:cubicBezTo>
                    <a:pt x="-629" y="78608"/>
                    <a:pt x="-150" y="63749"/>
                    <a:pt x="2247" y="4889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eeform: Shape 5">
              <a:extLst>
                <a:ext uri="{FF2B5EF4-FFF2-40B4-BE49-F238E27FC236}">
                  <a16:creationId xmlns:a16="http://schemas.microsoft.com/office/drawing/2014/main" id="{39A175F4-4AE5-6C7D-52D0-4ABA97E41792}"/>
                </a:ext>
              </a:extLst>
            </p:cNvPr>
            <p:cNvSpPr/>
            <p:nvPr/>
          </p:nvSpPr>
          <p:spPr>
            <a:xfrm>
              <a:off x="1482551" y="742750"/>
              <a:ext cx="33552" cy="4793"/>
            </a:xfrm>
            <a:custGeom>
              <a:avLst/>
              <a:gdLst>
                <a:gd name="connsiteX0" fmla="*/ 35469 w 33552"/>
                <a:gd name="connsiteY0" fmla="*/ 0 h 0"/>
                <a:gd name="connsiteX1" fmla="*/ 0 w 33552"/>
                <a:gd name="connsiteY1" fmla="*/ 2876 h 0"/>
                <a:gd name="connsiteX2" fmla="*/ 479 w 33552"/>
                <a:gd name="connsiteY2" fmla="*/ 0 h 0"/>
                <a:gd name="connsiteX3" fmla="*/ 35469 w 33552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2">
                  <a:moveTo>
                    <a:pt x="35469" y="0"/>
                  </a:moveTo>
                  <a:cubicBezTo>
                    <a:pt x="23966" y="5752"/>
                    <a:pt x="11983" y="3835"/>
                    <a:pt x="0" y="2876"/>
                  </a:cubicBezTo>
                  <a:cubicBezTo>
                    <a:pt x="479" y="1917"/>
                    <a:pt x="479" y="959"/>
                    <a:pt x="479" y="0"/>
                  </a:cubicBezTo>
                  <a:cubicBezTo>
                    <a:pt x="11983" y="0"/>
                    <a:pt x="23966" y="0"/>
                    <a:pt x="35469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8430D815-22C7-2D7A-FF5C-276AF1A6848B}"/>
                </a:ext>
              </a:extLst>
            </p:cNvPr>
            <p:cNvSpPr/>
            <p:nvPr/>
          </p:nvSpPr>
          <p:spPr>
            <a:xfrm>
              <a:off x="563580" y="1720916"/>
              <a:ext cx="1574276" cy="1033354"/>
            </a:xfrm>
            <a:custGeom>
              <a:avLst/>
              <a:gdLst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929681 w 1574276"/>
                <a:gd name="connsiteY7" fmla="*/ 1049442 h 1049442"/>
                <a:gd name="connsiteX8" fmla="*/ 811682 w 1574276"/>
                <a:gd name="connsiteY8" fmla="*/ 1049442 h 1049442"/>
                <a:gd name="connsiteX9" fmla="*/ 809218 w 1574276"/>
                <a:gd name="connsiteY9" fmla="*/ 1034491 h 1049442"/>
                <a:gd name="connsiteX10" fmla="*/ 804894 w 1574276"/>
                <a:gd name="connsiteY10" fmla="*/ 1027296 h 1049442"/>
                <a:gd name="connsiteX11" fmla="*/ 13542 w 1574276"/>
                <a:gd name="connsiteY11" fmla="*/ 491899 h 1049442"/>
                <a:gd name="connsiteX12" fmla="*/ 31756 w 1574276"/>
                <a:gd name="connsiteY12" fmla="*/ 153501 h 1049442"/>
                <a:gd name="connsiteX13" fmla="*/ 73936 w 1574276"/>
                <a:gd name="connsiteY13" fmla="*/ 95983 h 1049442"/>
                <a:gd name="connsiteX14" fmla="*/ 151585 w 1574276"/>
                <a:gd name="connsiteY14" fmla="*/ 127139 h 1049442"/>
                <a:gd name="connsiteX15" fmla="*/ 151585 w 1574276"/>
                <a:gd name="connsiteY15" fmla="*/ 173633 h 1049442"/>
                <a:gd name="connsiteX16" fmla="*/ 124264 w 1574276"/>
                <a:gd name="connsiteY16" fmla="*/ 281479 h 1049442"/>
                <a:gd name="connsiteX17" fmla="*/ 238342 w 1574276"/>
                <a:gd name="connsiteY17" fmla="*/ 713343 h 1049442"/>
                <a:gd name="connsiteX18" fmla="*/ 612209 w 1574276"/>
                <a:gd name="connsiteY18" fmla="*/ 918970 h 1049442"/>
                <a:gd name="connsiteX19" fmla="*/ 1174927 w 1574276"/>
                <a:gd name="connsiteY19" fmla="*/ 839404 h 1049442"/>
                <a:gd name="connsiteX20" fmla="*/ 1440468 w 1574276"/>
                <a:gd name="connsiteY20" fmla="*/ 476561 h 1049442"/>
                <a:gd name="connsiteX21" fmla="*/ 1385826 w 1574276"/>
                <a:gd name="connsiteY21" fmla="*/ 113718 h 1049442"/>
                <a:gd name="connsiteX22" fmla="*/ 1371926 w 1574276"/>
                <a:gd name="connsiteY22" fmla="*/ 89273 h 1049442"/>
                <a:gd name="connsiteX23" fmla="*/ 1372405 w 1574276"/>
                <a:gd name="connsiteY23" fmla="*/ 35589 h 1049442"/>
                <a:gd name="connsiteX24" fmla="*/ 1403561 w 1574276"/>
                <a:gd name="connsiteY24" fmla="*/ 5392 h 1049442"/>
                <a:gd name="connsiteX25" fmla="*/ 1425250 w 1574276"/>
                <a:gd name="connsiteY25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811682 w 1574276"/>
                <a:gd name="connsiteY7" fmla="*/ 1049442 h 1049442"/>
                <a:gd name="connsiteX8" fmla="*/ 809218 w 1574276"/>
                <a:gd name="connsiteY8" fmla="*/ 1034491 h 1049442"/>
                <a:gd name="connsiteX9" fmla="*/ 804894 w 1574276"/>
                <a:gd name="connsiteY9" fmla="*/ 1027296 h 1049442"/>
                <a:gd name="connsiteX10" fmla="*/ 13542 w 1574276"/>
                <a:gd name="connsiteY10" fmla="*/ 491899 h 1049442"/>
                <a:gd name="connsiteX11" fmla="*/ 31756 w 1574276"/>
                <a:gd name="connsiteY11" fmla="*/ 153501 h 1049442"/>
                <a:gd name="connsiteX12" fmla="*/ 73936 w 1574276"/>
                <a:gd name="connsiteY12" fmla="*/ 95983 h 1049442"/>
                <a:gd name="connsiteX13" fmla="*/ 151585 w 1574276"/>
                <a:gd name="connsiteY13" fmla="*/ 127139 h 1049442"/>
                <a:gd name="connsiteX14" fmla="*/ 151585 w 1574276"/>
                <a:gd name="connsiteY14" fmla="*/ 173633 h 1049442"/>
                <a:gd name="connsiteX15" fmla="*/ 124264 w 1574276"/>
                <a:gd name="connsiteY15" fmla="*/ 281479 h 1049442"/>
                <a:gd name="connsiteX16" fmla="*/ 238342 w 1574276"/>
                <a:gd name="connsiteY16" fmla="*/ 713343 h 1049442"/>
                <a:gd name="connsiteX17" fmla="*/ 612209 w 1574276"/>
                <a:gd name="connsiteY17" fmla="*/ 918970 h 1049442"/>
                <a:gd name="connsiteX18" fmla="*/ 1174927 w 1574276"/>
                <a:gd name="connsiteY18" fmla="*/ 839404 h 1049442"/>
                <a:gd name="connsiteX19" fmla="*/ 1440468 w 1574276"/>
                <a:gd name="connsiteY19" fmla="*/ 476561 h 1049442"/>
                <a:gd name="connsiteX20" fmla="*/ 1385826 w 1574276"/>
                <a:gd name="connsiteY20" fmla="*/ 113718 h 1049442"/>
                <a:gd name="connsiteX21" fmla="*/ 1371926 w 1574276"/>
                <a:gd name="connsiteY21" fmla="*/ 89273 h 1049442"/>
                <a:gd name="connsiteX22" fmla="*/ 1372405 w 1574276"/>
                <a:gd name="connsiteY22" fmla="*/ 35589 h 1049442"/>
                <a:gd name="connsiteX23" fmla="*/ 1403561 w 1574276"/>
                <a:gd name="connsiteY23" fmla="*/ 5392 h 1049442"/>
                <a:gd name="connsiteX24" fmla="*/ 1425250 w 1574276"/>
                <a:gd name="connsiteY24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811682 w 1574276"/>
                <a:gd name="connsiteY6" fmla="*/ 1049442 h 1049442"/>
                <a:gd name="connsiteX7" fmla="*/ 809218 w 1574276"/>
                <a:gd name="connsiteY7" fmla="*/ 1034491 h 1049442"/>
                <a:gd name="connsiteX8" fmla="*/ 804894 w 1574276"/>
                <a:gd name="connsiteY8" fmla="*/ 1027296 h 1049442"/>
                <a:gd name="connsiteX9" fmla="*/ 13542 w 1574276"/>
                <a:gd name="connsiteY9" fmla="*/ 491899 h 1049442"/>
                <a:gd name="connsiteX10" fmla="*/ 31756 w 1574276"/>
                <a:gd name="connsiteY10" fmla="*/ 153501 h 1049442"/>
                <a:gd name="connsiteX11" fmla="*/ 73936 w 1574276"/>
                <a:gd name="connsiteY11" fmla="*/ 95983 h 1049442"/>
                <a:gd name="connsiteX12" fmla="*/ 151585 w 1574276"/>
                <a:gd name="connsiteY12" fmla="*/ 127139 h 1049442"/>
                <a:gd name="connsiteX13" fmla="*/ 151585 w 1574276"/>
                <a:gd name="connsiteY13" fmla="*/ 173633 h 1049442"/>
                <a:gd name="connsiteX14" fmla="*/ 124264 w 1574276"/>
                <a:gd name="connsiteY14" fmla="*/ 281479 h 1049442"/>
                <a:gd name="connsiteX15" fmla="*/ 238342 w 1574276"/>
                <a:gd name="connsiteY15" fmla="*/ 713343 h 1049442"/>
                <a:gd name="connsiteX16" fmla="*/ 612209 w 1574276"/>
                <a:gd name="connsiteY16" fmla="*/ 918970 h 1049442"/>
                <a:gd name="connsiteX17" fmla="*/ 1174927 w 1574276"/>
                <a:gd name="connsiteY17" fmla="*/ 839404 h 1049442"/>
                <a:gd name="connsiteX18" fmla="*/ 1440468 w 1574276"/>
                <a:gd name="connsiteY18" fmla="*/ 476561 h 1049442"/>
                <a:gd name="connsiteX19" fmla="*/ 1385826 w 1574276"/>
                <a:gd name="connsiteY19" fmla="*/ 113718 h 1049442"/>
                <a:gd name="connsiteX20" fmla="*/ 1371926 w 1574276"/>
                <a:gd name="connsiteY20" fmla="*/ 89273 h 1049442"/>
                <a:gd name="connsiteX21" fmla="*/ 1372405 w 1574276"/>
                <a:gd name="connsiteY21" fmla="*/ 35589 h 1049442"/>
                <a:gd name="connsiteX22" fmla="*/ 1403561 w 1574276"/>
                <a:gd name="connsiteY22" fmla="*/ 5392 h 1049442"/>
                <a:gd name="connsiteX23" fmla="*/ 1425250 w 1574276"/>
                <a:gd name="connsiteY23" fmla="*/ 0 h 1049442"/>
                <a:gd name="connsiteX0" fmla="*/ 1425250 w 1574276"/>
                <a:gd name="connsiteY0" fmla="*/ 0 h 1039056"/>
                <a:gd name="connsiteX1" fmla="*/ 1446220 w 1574276"/>
                <a:gd name="connsiteY1" fmla="*/ 8268 h 1039056"/>
                <a:gd name="connsiteX2" fmla="*/ 1500862 w 1574276"/>
                <a:gd name="connsiteY2" fmla="*/ 77290 h 1039056"/>
                <a:gd name="connsiteX3" fmla="*/ 1505655 w 1574276"/>
                <a:gd name="connsiteY3" fmla="*/ 647198 h 1039056"/>
                <a:gd name="connsiteX4" fmla="*/ 1166299 w 1574276"/>
                <a:gd name="connsiteY4" fmla="*/ 969778 h 1039056"/>
                <a:gd name="connsiteX5" fmla="*/ 929037 w 1574276"/>
                <a:gd name="connsiteY5" fmla="*/ 1021544 h 1039056"/>
                <a:gd name="connsiteX6" fmla="*/ 809218 w 1574276"/>
                <a:gd name="connsiteY6" fmla="*/ 1034491 h 1039056"/>
                <a:gd name="connsiteX7" fmla="*/ 804894 w 1574276"/>
                <a:gd name="connsiteY7" fmla="*/ 1027296 h 1039056"/>
                <a:gd name="connsiteX8" fmla="*/ 13542 w 1574276"/>
                <a:gd name="connsiteY8" fmla="*/ 491899 h 1039056"/>
                <a:gd name="connsiteX9" fmla="*/ 31756 w 1574276"/>
                <a:gd name="connsiteY9" fmla="*/ 153501 h 1039056"/>
                <a:gd name="connsiteX10" fmla="*/ 73936 w 1574276"/>
                <a:gd name="connsiteY10" fmla="*/ 95983 h 1039056"/>
                <a:gd name="connsiteX11" fmla="*/ 151585 w 1574276"/>
                <a:gd name="connsiteY11" fmla="*/ 127139 h 1039056"/>
                <a:gd name="connsiteX12" fmla="*/ 151585 w 1574276"/>
                <a:gd name="connsiteY12" fmla="*/ 173633 h 1039056"/>
                <a:gd name="connsiteX13" fmla="*/ 124264 w 1574276"/>
                <a:gd name="connsiteY13" fmla="*/ 281479 h 1039056"/>
                <a:gd name="connsiteX14" fmla="*/ 238342 w 1574276"/>
                <a:gd name="connsiteY14" fmla="*/ 713343 h 1039056"/>
                <a:gd name="connsiteX15" fmla="*/ 612209 w 1574276"/>
                <a:gd name="connsiteY15" fmla="*/ 918970 h 1039056"/>
                <a:gd name="connsiteX16" fmla="*/ 1174927 w 1574276"/>
                <a:gd name="connsiteY16" fmla="*/ 839404 h 1039056"/>
                <a:gd name="connsiteX17" fmla="*/ 1440468 w 1574276"/>
                <a:gd name="connsiteY17" fmla="*/ 476561 h 1039056"/>
                <a:gd name="connsiteX18" fmla="*/ 1385826 w 1574276"/>
                <a:gd name="connsiteY18" fmla="*/ 113718 h 1039056"/>
                <a:gd name="connsiteX19" fmla="*/ 1371926 w 1574276"/>
                <a:gd name="connsiteY19" fmla="*/ 89273 h 1039056"/>
                <a:gd name="connsiteX20" fmla="*/ 1372405 w 1574276"/>
                <a:gd name="connsiteY20" fmla="*/ 35589 h 1039056"/>
                <a:gd name="connsiteX21" fmla="*/ 1403561 w 1574276"/>
                <a:gd name="connsiteY21" fmla="*/ 5392 h 1039056"/>
                <a:gd name="connsiteX22" fmla="*/ 1425250 w 1574276"/>
                <a:gd name="connsiteY22" fmla="*/ 0 h 1039056"/>
                <a:gd name="connsiteX0" fmla="*/ 1425250 w 1574276"/>
                <a:gd name="connsiteY0" fmla="*/ 0 h 1043626"/>
                <a:gd name="connsiteX1" fmla="*/ 1446220 w 1574276"/>
                <a:gd name="connsiteY1" fmla="*/ 8268 h 1043626"/>
                <a:gd name="connsiteX2" fmla="*/ 1500862 w 1574276"/>
                <a:gd name="connsiteY2" fmla="*/ 77290 h 1043626"/>
                <a:gd name="connsiteX3" fmla="*/ 1505655 w 1574276"/>
                <a:gd name="connsiteY3" fmla="*/ 647198 h 1043626"/>
                <a:gd name="connsiteX4" fmla="*/ 1166299 w 1574276"/>
                <a:gd name="connsiteY4" fmla="*/ 969778 h 1043626"/>
                <a:gd name="connsiteX5" fmla="*/ 929037 w 1574276"/>
                <a:gd name="connsiteY5" fmla="*/ 1021544 h 1043626"/>
                <a:gd name="connsiteX6" fmla="*/ 809218 w 1574276"/>
                <a:gd name="connsiteY6" fmla="*/ 1034491 h 1043626"/>
                <a:gd name="connsiteX7" fmla="*/ 797750 w 1574276"/>
                <a:gd name="connsiteY7" fmla="*/ 1032059 h 1043626"/>
                <a:gd name="connsiteX8" fmla="*/ 13542 w 1574276"/>
                <a:gd name="connsiteY8" fmla="*/ 491899 h 1043626"/>
                <a:gd name="connsiteX9" fmla="*/ 31756 w 1574276"/>
                <a:gd name="connsiteY9" fmla="*/ 153501 h 1043626"/>
                <a:gd name="connsiteX10" fmla="*/ 73936 w 1574276"/>
                <a:gd name="connsiteY10" fmla="*/ 95983 h 1043626"/>
                <a:gd name="connsiteX11" fmla="*/ 151585 w 1574276"/>
                <a:gd name="connsiteY11" fmla="*/ 127139 h 1043626"/>
                <a:gd name="connsiteX12" fmla="*/ 151585 w 1574276"/>
                <a:gd name="connsiteY12" fmla="*/ 173633 h 1043626"/>
                <a:gd name="connsiteX13" fmla="*/ 124264 w 1574276"/>
                <a:gd name="connsiteY13" fmla="*/ 281479 h 1043626"/>
                <a:gd name="connsiteX14" fmla="*/ 238342 w 1574276"/>
                <a:gd name="connsiteY14" fmla="*/ 713343 h 1043626"/>
                <a:gd name="connsiteX15" fmla="*/ 612209 w 1574276"/>
                <a:gd name="connsiteY15" fmla="*/ 918970 h 1043626"/>
                <a:gd name="connsiteX16" fmla="*/ 1174927 w 1574276"/>
                <a:gd name="connsiteY16" fmla="*/ 839404 h 1043626"/>
                <a:gd name="connsiteX17" fmla="*/ 1440468 w 1574276"/>
                <a:gd name="connsiteY17" fmla="*/ 476561 h 1043626"/>
                <a:gd name="connsiteX18" fmla="*/ 1385826 w 1574276"/>
                <a:gd name="connsiteY18" fmla="*/ 113718 h 1043626"/>
                <a:gd name="connsiteX19" fmla="*/ 1371926 w 1574276"/>
                <a:gd name="connsiteY19" fmla="*/ 89273 h 1043626"/>
                <a:gd name="connsiteX20" fmla="*/ 1372405 w 1574276"/>
                <a:gd name="connsiteY20" fmla="*/ 35589 h 1043626"/>
                <a:gd name="connsiteX21" fmla="*/ 1403561 w 1574276"/>
                <a:gd name="connsiteY21" fmla="*/ 5392 h 1043626"/>
                <a:gd name="connsiteX22" fmla="*/ 1425250 w 1574276"/>
                <a:gd name="connsiteY22" fmla="*/ 0 h 1043626"/>
                <a:gd name="connsiteX0" fmla="*/ 1425250 w 1574276"/>
                <a:gd name="connsiteY0" fmla="*/ 0 h 1070884"/>
                <a:gd name="connsiteX1" fmla="*/ 1446220 w 1574276"/>
                <a:gd name="connsiteY1" fmla="*/ 8268 h 1070884"/>
                <a:gd name="connsiteX2" fmla="*/ 1500862 w 1574276"/>
                <a:gd name="connsiteY2" fmla="*/ 77290 h 1070884"/>
                <a:gd name="connsiteX3" fmla="*/ 1505655 w 1574276"/>
                <a:gd name="connsiteY3" fmla="*/ 647198 h 1070884"/>
                <a:gd name="connsiteX4" fmla="*/ 1166299 w 1574276"/>
                <a:gd name="connsiteY4" fmla="*/ 969778 h 1070884"/>
                <a:gd name="connsiteX5" fmla="*/ 929037 w 1574276"/>
                <a:gd name="connsiteY5" fmla="*/ 1021544 h 1070884"/>
                <a:gd name="connsiteX6" fmla="*/ 797750 w 1574276"/>
                <a:gd name="connsiteY6" fmla="*/ 1032059 h 1070884"/>
                <a:gd name="connsiteX7" fmla="*/ 13542 w 1574276"/>
                <a:gd name="connsiteY7" fmla="*/ 491899 h 1070884"/>
                <a:gd name="connsiteX8" fmla="*/ 31756 w 1574276"/>
                <a:gd name="connsiteY8" fmla="*/ 153501 h 1070884"/>
                <a:gd name="connsiteX9" fmla="*/ 73936 w 1574276"/>
                <a:gd name="connsiteY9" fmla="*/ 95983 h 1070884"/>
                <a:gd name="connsiteX10" fmla="*/ 151585 w 1574276"/>
                <a:gd name="connsiteY10" fmla="*/ 127139 h 1070884"/>
                <a:gd name="connsiteX11" fmla="*/ 151585 w 1574276"/>
                <a:gd name="connsiteY11" fmla="*/ 173633 h 1070884"/>
                <a:gd name="connsiteX12" fmla="*/ 124264 w 1574276"/>
                <a:gd name="connsiteY12" fmla="*/ 281479 h 1070884"/>
                <a:gd name="connsiteX13" fmla="*/ 238342 w 1574276"/>
                <a:gd name="connsiteY13" fmla="*/ 713343 h 1070884"/>
                <a:gd name="connsiteX14" fmla="*/ 612209 w 1574276"/>
                <a:gd name="connsiteY14" fmla="*/ 918970 h 1070884"/>
                <a:gd name="connsiteX15" fmla="*/ 1174927 w 1574276"/>
                <a:gd name="connsiteY15" fmla="*/ 839404 h 1070884"/>
                <a:gd name="connsiteX16" fmla="*/ 1440468 w 1574276"/>
                <a:gd name="connsiteY16" fmla="*/ 476561 h 1070884"/>
                <a:gd name="connsiteX17" fmla="*/ 1385826 w 1574276"/>
                <a:gd name="connsiteY17" fmla="*/ 113718 h 1070884"/>
                <a:gd name="connsiteX18" fmla="*/ 1371926 w 1574276"/>
                <a:gd name="connsiteY18" fmla="*/ 89273 h 1070884"/>
                <a:gd name="connsiteX19" fmla="*/ 1372405 w 1574276"/>
                <a:gd name="connsiteY19" fmla="*/ 35589 h 1070884"/>
                <a:gd name="connsiteX20" fmla="*/ 1403561 w 1574276"/>
                <a:gd name="connsiteY20" fmla="*/ 5392 h 1070884"/>
                <a:gd name="connsiteX21" fmla="*/ 1425250 w 1574276"/>
                <a:gd name="connsiteY21" fmla="*/ 0 h 1070884"/>
                <a:gd name="connsiteX0" fmla="*/ 1425250 w 1574276"/>
                <a:gd name="connsiteY0" fmla="*/ 0 h 1039446"/>
                <a:gd name="connsiteX1" fmla="*/ 1446220 w 1574276"/>
                <a:gd name="connsiteY1" fmla="*/ 8268 h 1039446"/>
                <a:gd name="connsiteX2" fmla="*/ 1500862 w 1574276"/>
                <a:gd name="connsiteY2" fmla="*/ 77290 h 1039446"/>
                <a:gd name="connsiteX3" fmla="*/ 1505655 w 1574276"/>
                <a:gd name="connsiteY3" fmla="*/ 647198 h 1039446"/>
                <a:gd name="connsiteX4" fmla="*/ 1166299 w 1574276"/>
                <a:gd name="connsiteY4" fmla="*/ 969778 h 1039446"/>
                <a:gd name="connsiteX5" fmla="*/ 929037 w 1574276"/>
                <a:gd name="connsiteY5" fmla="*/ 1021544 h 1039446"/>
                <a:gd name="connsiteX6" fmla="*/ 797750 w 1574276"/>
                <a:gd name="connsiteY6" fmla="*/ 1032059 h 1039446"/>
                <a:gd name="connsiteX7" fmla="*/ 13542 w 1574276"/>
                <a:gd name="connsiteY7" fmla="*/ 491899 h 1039446"/>
                <a:gd name="connsiteX8" fmla="*/ 31756 w 1574276"/>
                <a:gd name="connsiteY8" fmla="*/ 153501 h 1039446"/>
                <a:gd name="connsiteX9" fmla="*/ 73936 w 1574276"/>
                <a:gd name="connsiteY9" fmla="*/ 95983 h 1039446"/>
                <a:gd name="connsiteX10" fmla="*/ 151585 w 1574276"/>
                <a:gd name="connsiteY10" fmla="*/ 127139 h 1039446"/>
                <a:gd name="connsiteX11" fmla="*/ 151585 w 1574276"/>
                <a:gd name="connsiteY11" fmla="*/ 173633 h 1039446"/>
                <a:gd name="connsiteX12" fmla="*/ 124264 w 1574276"/>
                <a:gd name="connsiteY12" fmla="*/ 281479 h 1039446"/>
                <a:gd name="connsiteX13" fmla="*/ 238342 w 1574276"/>
                <a:gd name="connsiteY13" fmla="*/ 713343 h 1039446"/>
                <a:gd name="connsiteX14" fmla="*/ 612209 w 1574276"/>
                <a:gd name="connsiteY14" fmla="*/ 918970 h 1039446"/>
                <a:gd name="connsiteX15" fmla="*/ 1174927 w 1574276"/>
                <a:gd name="connsiteY15" fmla="*/ 839404 h 1039446"/>
                <a:gd name="connsiteX16" fmla="*/ 1440468 w 1574276"/>
                <a:gd name="connsiteY16" fmla="*/ 476561 h 1039446"/>
                <a:gd name="connsiteX17" fmla="*/ 1385826 w 1574276"/>
                <a:gd name="connsiteY17" fmla="*/ 113718 h 1039446"/>
                <a:gd name="connsiteX18" fmla="*/ 1371926 w 1574276"/>
                <a:gd name="connsiteY18" fmla="*/ 89273 h 1039446"/>
                <a:gd name="connsiteX19" fmla="*/ 1372405 w 1574276"/>
                <a:gd name="connsiteY19" fmla="*/ 35589 h 1039446"/>
                <a:gd name="connsiteX20" fmla="*/ 1403561 w 1574276"/>
                <a:gd name="connsiteY20" fmla="*/ 5392 h 1039446"/>
                <a:gd name="connsiteX21" fmla="*/ 1425250 w 1574276"/>
                <a:gd name="connsiteY21" fmla="*/ 0 h 1039446"/>
                <a:gd name="connsiteX0" fmla="*/ 1425250 w 1574276"/>
                <a:gd name="connsiteY0" fmla="*/ 0 h 1032286"/>
                <a:gd name="connsiteX1" fmla="*/ 1446220 w 1574276"/>
                <a:gd name="connsiteY1" fmla="*/ 8268 h 1032286"/>
                <a:gd name="connsiteX2" fmla="*/ 1500862 w 1574276"/>
                <a:gd name="connsiteY2" fmla="*/ 77290 h 1032286"/>
                <a:gd name="connsiteX3" fmla="*/ 1505655 w 1574276"/>
                <a:gd name="connsiteY3" fmla="*/ 647198 h 1032286"/>
                <a:gd name="connsiteX4" fmla="*/ 1166299 w 1574276"/>
                <a:gd name="connsiteY4" fmla="*/ 969778 h 1032286"/>
                <a:gd name="connsiteX5" fmla="*/ 929037 w 1574276"/>
                <a:gd name="connsiteY5" fmla="*/ 1021544 h 1032286"/>
                <a:gd name="connsiteX6" fmla="*/ 797750 w 1574276"/>
                <a:gd name="connsiteY6" fmla="*/ 1032059 h 1032286"/>
                <a:gd name="connsiteX7" fmla="*/ 13542 w 1574276"/>
                <a:gd name="connsiteY7" fmla="*/ 491899 h 1032286"/>
                <a:gd name="connsiteX8" fmla="*/ 31756 w 1574276"/>
                <a:gd name="connsiteY8" fmla="*/ 153501 h 1032286"/>
                <a:gd name="connsiteX9" fmla="*/ 73936 w 1574276"/>
                <a:gd name="connsiteY9" fmla="*/ 95983 h 1032286"/>
                <a:gd name="connsiteX10" fmla="*/ 151585 w 1574276"/>
                <a:gd name="connsiteY10" fmla="*/ 127139 h 1032286"/>
                <a:gd name="connsiteX11" fmla="*/ 151585 w 1574276"/>
                <a:gd name="connsiteY11" fmla="*/ 173633 h 1032286"/>
                <a:gd name="connsiteX12" fmla="*/ 124264 w 1574276"/>
                <a:gd name="connsiteY12" fmla="*/ 281479 h 1032286"/>
                <a:gd name="connsiteX13" fmla="*/ 238342 w 1574276"/>
                <a:gd name="connsiteY13" fmla="*/ 713343 h 1032286"/>
                <a:gd name="connsiteX14" fmla="*/ 612209 w 1574276"/>
                <a:gd name="connsiteY14" fmla="*/ 918970 h 1032286"/>
                <a:gd name="connsiteX15" fmla="*/ 1174927 w 1574276"/>
                <a:gd name="connsiteY15" fmla="*/ 839404 h 1032286"/>
                <a:gd name="connsiteX16" fmla="*/ 1440468 w 1574276"/>
                <a:gd name="connsiteY16" fmla="*/ 476561 h 1032286"/>
                <a:gd name="connsiteX17" fmla="*/ 1385826 w 1574276"/>
                <a:gd name="connsiteY17" fmla="*/ 113718 h 1032286"/>
                <a:gd name="connsiteX18" fmla="*/ 1371926 w 1574276"/>
                <a:gd name="connsiteY18" fmla="*/ 89273 h 1032286"/>
                <a:gd name="connsiteX19" fmla="*/ 1372405 w 1574276"/>
                <a:gd name="connsiteY19" fmla="*/ 35589 h 1032286"/>
                <a:gd name="connsiteX20" fmla="*/ 1403561 w 1574276"/>
                <a:gd name="connsiteY20" fmla="*/ 5392 h 1032286"/>
                <a:gd name="connsiteX21" fmla="*/ 1425250 w 1574276"/>
                <a:gd name="connsiteY21" fmla="*/ 0 h 1032286"/>
                <a:gd name="connsiteX0" fmla="*/ 1425250 w 1574276"/>
                <a:gd name="connsiteY0" fmla="*/ 0 h 1032456"/>
                <a:gd name="connsiteX1" fmla="*/ 1446220 w 1574276"/>
                <a:gd name="connsiteY1" fmla="*/ 8268 h 1032456"/>
                <a:gd name="connsiteX2" fmla="*/ 1500862 w 1574276"/>
                <a:gd name="connsiteY2" fmla="*/ 77290 h 1032456"/>
                <a:gd name="connsiteX3" fmla="*/ 1505655 w 1574276"/>
                <a:gd name="connsiteY3" fmla="*/ 647198 h 1032456"/>
                <a:gd name="connsiteX4" fmla="*/ 1166299 w 1574276"/>
                <a:gd name="connsiteY4" fmla="*/ 969778 h 1032456"/>
                <a:gd name="connsiteX5" fmla="*/ 929037 w 1574276"/>
                <a:gd name="connsiteY5" fmla="*/ 1021544 h 1032456"/>
                <a:gd name="connsiteX6" fmla="*/ 797750 w 1574276"/>
                <a:gd name="connsiteY6" fmla="*/ 1032059 h 1032456"/>
                <a:gd name="connsiteX7" fmla="*/ 13542 w 1574276"/>
                <a:gd name="connsiteY7" fmla="*/ 491899 h 1032456"/>
                <a:gd name="connsiteX8" fmla="*/ 31756 w 1574276"/>
                <a:gd name="connsiteY8" fmla="*/ 153501 h 1032456"/>
                <a:gd name="connsiteX9" fmla="*/ 73936 w 1574276"/>
                <a:gd name="connsiteY9" fmla="*/ 95983 h 1032456"/>
                <a:gd name="connsiteX10" fmla="*/ 151585 w 1574276"/>
                <a:gd name="connsiteY10" fmla="*/ 127139 h 1032456"/>
                <a:gd name="connsiteX11" fmla="*/ 151585 w 1574276"/>
                <a:gd name="connsiteY11" fmla="*/ 173633 h 1032456"/>
                <a:gd name="connsiteX12" fmla="*/ 124264 w 1574276"/>
                <a:gd name="connsiteY12" fmla="*/ 281479 h 1032456"/>
                <a:gd name="connsiteX13" fmla="*/ 238342 w 1574276"/>
                <a:gd name="connsiteY13" fmla="*/ 713343 h 1032456"/>
                <a:gd name="connsiteX14" fmla="*/ 612209 w 1574276"/>
                <a:gd name="connsiteY14" fmla="*/ 918970 h 1032456"/>
                <a:gd name="connsiteX15" fmla="*/ 1174927 w 1574276"/>
                <a:gd name="connsiteY15" fmla="*/ 839404 h 1032456"/>
                <a:gd name="connsiteX16" fmla="*/ 1440468 w 1574276"/>
                <a:gd name="connsiteY16" fmla="*/ 476561 h 1032456"/>
                <a:gd name="connsiteX17" fmla="*/ 1385826 w 1574276"/>
                <a:gd name="connsiteY17" fmla="*/ 113718 h 1032456"/>
                <a:gd name="connsiteX18" fmla="*/ 1371926 w 1574276"/>
                <a:gd name="connsiteY18" fmla="*/ 89273 h 1032456"/>
                <a:gd name="connsiteX19" fmla="*/ 1372405 w 1574276"/>
                <a:gd name="connsiteY19" fmla="*/ 35589 h 1032456"/>
                <a:gd name="connsiteX20" fmla="*/ 1403561 w 1574276"/>
                <a:gd name="connsiteY20" fmla="*/ 5392 h 1032456"/>
                <a:gd name="connsiteX21" fmla="*/ 1425250 w 1574276"/>
                <a:gd name="connsiteY21" fmla="*/ 0 h 1032456"/>
                <a:gd name="connsiteX0" fmla="*/ 1425250 w 1574276"/>
                <a:gd name="connsiteY0" fmla="*/ 0 h 1032095"/>
                <a:gd name="connsiteX1" fmla="*/ 1446220 w 1574276"/>
                <a:gd name="connsiteY1" fmla="*/ 8268 h 1032095"/>
                <a:gd name="connsiteX2" fmla="*/ 1500862 w 1574276"/>
                <a:gd name="connsiteY2" fmla="*/ 77290 h 1032095"/>
                <a:gd name="connsiteX3" fmla="*/ 1505655 w 1574276"/>
                <a:gd name="connsiteY3" fmla="*/ 647198 h 1032095"/>
                <a:gd name="connsiteX4" fmla="*/ 1166299 w 1574276"/>
                <a:gd name="connsiteY4" fmla="*/ 969778 h 1032095"/>
                <a:gd name="connsiteX5" fmla="*/ 929037 w 1574276"/>
                <a:gd name="connsiteY5" fmla="*/ 1021544 h 1032095"/>
                <a:gd name="connsiteX6" fmla="*/ 797750 w 1574276"/>
                <a:gd name="connsiteY6" fmla="*/ 1032059 h 1032095"/>
                <a:gd name="connsiteX7" fmla="*/ 13542 w 1574276"/>
                <a:gd name="connsiteY7" fmla="*/ 491899 h 1032095"/>
                <a:gd name="connsiteX8" fmla="*/ 31756 w 1574276"/>
                <a:gd name="connsiteY8" fmla="*/ 153501 h 1032095"/>
                <a:gd name="connsiteX9" fmla="*/ 73936 w 1574276"/>
                <a:gd name="connsiteY9" fmla="*/ 95983 h 1032095"/>
                <a:gd name="connsiteX10" fmla="*/ 151585 w 1574276"/>
                <a:gd name="connsiteY10" fmla="*/ 127139 h 1032095"/>
                <a:gd name="connsiteX11" fmla="*/ 151585 w 1574276"/>
                <a:gd name="connsiteY11" fmla="*/ 173633 h 1032095"/>
                <a:gd name="connsiteX12" fmla="*/ 124264 w 1574276"/>
                <a:gd name="connsiteY12" fmla="*/ 281479 h 1032095"/>
                <a:gd name="connsiteX13" fmla="*/ 238342 w 1574276"/>
                <a:gd name="connsiteY13" fmla="*/ 713343 h 1032095"/>
                <a:gd name="connsiteX14" fmla="*/ 612209 w 1574276"/>
                <a:gd name="connsiteY14" fmla="*/ 918970 h 1032095"/>
                <a:gd name="connsiteX15" fmla="*/ 1174927 w 1574276"/>
                <a:gd name="connsiteY15" fmla="*/ 839404 h 1032095"/>
                <a:gd name="connsiteX16" fmla="*/ 1440468 w 1574276"/>
                <a:gd name="connsiteY16" fmla="*/ 476561 h 1032095"/>
                <a:gd name="connsiteX17" fmla="*/ 1385826 w 1574276"/>
                <a:gd name="connsiteY17" fmla="*/ 113718 h 1032095"/>
                <a:gd name="connsiteX18" fmla="*/ 1371926 w 1574276"/>
                <a:gd name="connsiteY18" fmla="*/ 89273 h 1032095"/>
                <a:gd name="connsiteX19" fmla="*/ 1372405 w 1574276"/>
                <a:gd name="connsiteY19" fmla="*/ 35589 h 1032095"/>
                <a:gd name="connsiteX20" fmla="*/ 1403561 w 1574276"/>
                <a:gd name="connsiteY20" fmla="*/ 5392 h 1032095"/>
                <a:gd name="connsiteX21" fmla="*/ 1425250 w 1574276"/>
                <a:gd name="connsiteY21" fmla="*/ 0 h 1032095"/>
                <a:gd name="connsiteX0" fmla="*/ 1425250 w 1574276"/>
                <a:gd name="connsiteY0" fmla="*/ 0 h 1034834"/>
                <a:gd name="connsiteX1" fmla="*/ 1446220 w 1574276"/>
                <a:gd name="connsiteY1" fmla="*/ 8268 h 1034834"/>
                <a:gd name="connsiteX2" fmla="*/ 1500862 w 1574276"/>
                <a:gd name="connsiteY2" fmla="*/ 77290 h 1034834"/>
                <a:gd name="connsiteX3" fmla="*/ 1505655 w 1574276"/>
                <a:gd name="connsiteY3" fmla="*/ 647198 h 1034834"/>
                <a:gd name="connsiteX4" fmla="*/ 1166299 w 1574276"/>
                <a:gd name="connsiteY4" fmla="*/ 969778 h 1034834"/>
                <a:gd name="connsiteX5" fmla="*/ 929037 w 1574276"/>
                <a:gd name="connsiteY5" fmla="*/ 1021544 h 1034834"/>
                <a:gd name="connsiteX6" fmla="*/ 797750 w 1574276"/>
                <a:gd name="connsiteY6" fmla="*/ 1032059 h 1034834"/>
                <a:gd name="connsiteX7" fmla="*/ 13542 w 1574276"/>
                <a:gd name="connsiteY7" fmla="*/ 491899 h 1034834"/>
                <a:gd name="connsiteX8" fmla="*/ 31756 w 1574276"/>
                <a:gd name="connsiteY8" fmla="*/ 153501 h 1034834"/>
                <a:gd name="connsiteX9" fmla="*/ 73936 w 1574276"/>
                <a:gd name="connsiteY9" fmla="*/ 95983 h 1034834"/>
                <a:gd name="connsiteX10" fmla="*/ 151585 w 1574276"/>
                <a:gd name="connsiteY10" fmla="*/ 127139 h 1034834"/>
                <a:gd name="connsiteX11" fmla="*/ 151585 w 1574276"/>
                <a:gd name="connsiteY11" fmla="*/ 173633 h 1034834"/>
                <a:gd name="connsiteX12" fmla="*/ 124264 w 1574276"/>
                <a:gd name="connsiteY12" fmla="*/ 281479 h 1034834"/>
                <a:gd name="connsiteX13" fmla="*/ 238342 w 1574276"/>
                <a:gd name="connsiteY13" fmla="*/ 713343 h 1034834"/>
                <a:gd name="connsiteX14" fmla="*/ 612209 w 1574276"/>
                <a:gd name="connsiteY14" fmla="*/ 918970 h 1034834"/>
                <a:gd name="connsiteX15" fmla="*/ 1174927 w 1574276"/>
                <a:gd name="connsiteY15" fmla="*/ 839404 h 1034834"/>
                <a:gd name="connsiteX16" fmla="*/ 1440468 w 1574276"/>
                <a:gd name="connsiteY16" fmla="*/ 476561 h 1034834"/>
                <a:gd name="connsiteX17" fmla="*/ 1385826 w 1574276"/>
                <a:gd name="connsiteY17" fmla="*/ 113718 h 1034834"/>
                <a:gd name="connsiteX18" fmla="*/ 1371926 w 1574276"/>
                <a:gd name="connsiteY18" fmla="*/ 89273 h 1034834"/>
                <a:gd name="connsiteX19" fmla="*/ 1372405 w 1574276"/>
                <a:gd name="connsiteY19" fmla="*/ 35589 h 1034834"/>
                <a:gd name="connsiteX20" fmla="*/ 1403561 w 1574276"/>
                <a:gd name="connsiteY20" fmla="*/ 5392 h 1034834"/>
                <a:gd name="connsiteX21" fmla="*/ 1425250 w 1574276"/>
                <a:gd name="connsiteY21" fmla="*/ 0 h 103483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4276" h="1033354">
                  <a:moveTo>
                    <a:pt x="1425250" y="0"/>
                  </a:moveTo>
                  <a:cubicBezTo>
                    <a:pt x="1432440" y="0"/>
                    <a:pt x="1439510" y="2277"/>
                    <a:pt x="1446220" y="8268"/>
                  </a:cubicBezTo>
                  <a:cubicBezTo>
                    <a:pt x="1476417" y="21689"/>
                    <a:pt x="1487441" y="50927"/>
                    <a:pt x="1500862" y="77290"/>
                  </a:cubicBezTo>
                  <a:cubicBezTo>
                    <a:pt x="1597205" y="266141"/>
                    <a:pt x="1598643" y="456909"/>
                    <a:pt x="1505655" y="647198"/>
                  </a:cubicBezTo>
                  <a:cubicBezTo>
                    <a:pt x="1433279" y="795786"/>
                    <a:pt x="1317284" y="900277"/>
                    <a:pt x="1166299" y="969778"/>
                  </a:cubicBezTo>
                  <a:cubicBezTo>
                    <a:pt x="1080981" y="1003330"/>
                    <a:pt x="999987" y="1013545"/>
                    <a:pt x="929037" y="1021544"/>
                  </a:cubicBezTo>
                  <a:cubicBezTo>
                    <a:pt x="858087" y="1029543"/>
                    <a:pt x="854856" y="1029686"/>
                    <a:pt x="797750" y="1032059"/>
                  </a:cubicBezTo>
                  <a:cubicBezTo>
                    <a:pt x="371206" y="1049784"/>
                    <a:pt x="87357" y="886377"/>
                    <a:pt x="13542" y="491899"/>
                  </a:cubicBezTo>
                  <a:cubicBezTo>
                    <a:pt x="-8027" y="377342"/>
                    <a:pt x="-5151" y="264703"/>
                    <a:pt x="31756" y="153501"/>
                  </a:cubicBezTo>
                  <a:cubicBezTo>
                    <a:pt x="39425" y="130015"/>
                    <a:pt x="47573" y="106049"/>
                    <a:pt x="73936" y="95983"/>
                  </a:cubicBezTo>
                  <a:cubicBezTo>
                    <a:pt x="110843" y="81124"/>
                    <a:pt x="131454" y="89273"/>
                    <a:pt x="151585" y="127139"/>
                  </a:cubicBezTo>
                  <a:cubicBezTo>
                    <a:pt x="158775" y="142477"/>
                    <a:pt x="157337" y="157815"/>
                    <a:pt x="151585" y="173633"/>
                  </a:cubicBezTo>
                  <a:cubicBezTo>
                    <a:pt x="139123" y="208623"/>
                    <a:pt x="128578" y="244092"/>
                    <a:pt x="124264" y="281479"/>
                  </a:cubicBezTo>
                  <a:cubicBezTo>
                    <a:pt x="103654" y="441091"/>
                    <a:pt x="139123" y="586324"/>
                    <a:pt x="238342" y="713343"/>
                  </a:cubicBezTo>
                  <a:cubicBezTo>
                    <a:pt x="332767" y="834611"/>
                    <a:pt x="460745" y="899318"/>
                    <a:pt x="612209" y="918970"/>
                  </a:cubicBezTo>
                  <a:cubicBezTo>
                    <a:pt x="687941" y="928557"/>
                    <a:pt x="1002373" y="925681"/>
                    <a:pt x="1174927" y="839404"/>
                  </a:cubicBezTo>
                  <a:cubicBezTo>
                    <a:pt x="1303863" y="754085"/>
                    <a:pt x="1405478" y="630422"/>
                    <a:pt x="1440468" y="476561"/>
                  </a:cubicBezTo>
                  <a:cubicBezTo>
                    <a:pt x="1469707" y="349062"/>
                    <a:pt x="1451013" y="227316"/>
                    <a:pt x="1385826" y="113718"/>
                  </a:cubicBezTo>
                  <a:cubicBezTo>
                    <a:pt x="1381033" y="105570"/>
                    <a:pt x="1376240" y="97421"/>
                    <a:pt x="1371926" y="89273"/>
                  </a:cubicBezTo>
                  <a:cubicBezTo>
                    <a:pt x="1362819" y="71059"/>
                    <a:pt x="1361860" y="53324"/>
                    <a:pt x="1372405" y="35589"/>
                  </a:cubicBezTo>
                  <a:cubicBezTo>
                    <a:pt x="1381033" y="23606"/>
                    <a:pt x="1389661" y="11623"/>
                    <a:pt x="1403561" y="5392"/>
                  </a:cubicBezTo>
                  <a:cubicBezTo>
                    <a:pt x="1410751" y="2277"/>
                    <a:pt x="1418060" y="0"/>
                    <a:pt x="1425250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reeform: Shape 7">
              <a:extLst>
                <a:ext uri="{FF2B5EF4-FFF2-40B4-BE49-F238E27FC236}">
                  <a16:creationId xmlns:a16="http://schemas.microsoft.com/office/drawing/2014/main" id="{B6927B4C-E741-DA0B-D295-D4130A97CC8E}"/>
                </a:ext>
              </a:extLst>
            </p:cNvPr>
            <p:cNvSpPr/>
            <p:nvPr/>
          </p:nvSpPr>
          <p:spPr>
            <a:xfrm>
              <a:off x="1217010" y="833820"/>
              <a:ext cx="790873" cy="920288"/>
            </a:xfrm>
            <a:custGeom>
              <a:avLst/>
              <a:gdLst>
                <a:gd name="connsiteX0" fmla="*/ 792790 w 790872"/>
                <a:gd name="connsiteY0" fmla="*/ 894885 h 920288"/>
                <a:gd name="connsiteX1" fmla="*/ 722331 w 790872"/>
                <a:gd name="connsiteY1" fmla="*/ 923644 h 920288"/>
                <a:gd name="connsiteX2" fmla="*/ 707951 w 790872"/>
                <a:gd name="connsiteY2" fmla="*/ 904471 h 920288"/>
                <a:gd name="connsiteX3" fmla="*/ 583329 w 790872"/>
                <a:gd name="connsiteY3" fmla="*/ 645161 h 920288"/>
                <a:gd name="connsiteX4" fmla="*/ 425154 w 790872"/>
                <a:gd name="connsiteY4" fmla="*/ 363322 h 920288"/>
                <a:gd name="connsiteX5" fmla="*/ 307721 w 790872"/>
                <a:gd name="connsiteY5" fmla="*/ 220006 h 920288"/>
                <a:gd name="connsiteX6" fmla="*/ 15817 w 790872"/>
                <a:gd name="connsiteY6" fmla="*/ 65187 h 920288"/>
                <a:gd name="connsiteX7" fmla="*/ 0 w 790872"/>
                <a:gd name="connsiteY7" fmla="*/ 58956 h 920288"/>
                <a:gd name="connsiteX8" fmla="*/ 46973 w 790872"/>
                <a:gd name="connsiteY8" fmla="*/ 38345 h 920288"/>
                <a:gd name="connsiteX9" fmla="*/ 70939 w 790872"/>
                <a:gd name="connsiteY9" fmla="*/ 10066 h 920288"/>
                <a:gd name="connsiteX10" fmla="*/ 78129 w 790872"/>
                <a:gd name="connsiteY10" fmla="*/ 0 h 920288"/>
                <a:gd name="connsiteX11" fmla="*/ 79087 w 790872"/>
                <a:gd name="connsiteY11" fmla="*/ 33552 h 920288"/>
                <a:gd name="connsiteX12" fmla="*/ 107846 w 790872"/>
                <a:gd name="connsiteY12" fmla="*/ 63749 h 920288"/>
                <a:gd name="connsiteX13" fmla="*/ 234386 w 790872"/>
                <a:gd name="connsiteY13" fmla="*/ 57039 h 920288"/>
                <a:gd name="connsiteX14" fmla="*/ 249724 w 790872"/>
                <a:gd name="connsiteY14" fmla="*/ 72377 h 920288"/>
                <a:gd name="connsiteX15" fmla="*/ 464458 w 790872"/>
                <a:gd name="connsiteY15" fmla="*/ 278962 h 920288"/>
                <a:gd name="connsiteX16" fmla="*/ 621674 w 790872"/>
                <a:gd name="connsiteY16" fmla="*/ 544504 h 920288"/>
                <a:gd name="connsiteX17" fmla="*/ 784162 w 790872"/>
                <a:gd name="connsiteY17" fmla="*/ 869481 h 920288"/>
                <a:gd name="connsiteX18" fmla="*/ 792790 w 790872"/>
                <a:gd name="connsiteY18" fmla="*/ 894885 h 9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872" h="920288">
                  <a:moveTo>
                    <a:pt x="792790" y="894885"/>
                  </a:moveTo>
                  <a:cubicBezTo>
                    <a:pt x="760676" y="883860"/>
                    <a:pt x="739586" y="898240"/>
                    <a:pt x="722331" y="923644"/>
                  </a:cubicBezTo>
                  <a:cubicBezTo>
                    <a:pt x="713224" y="920768"/>
                    <a:pt x="711306" y="911661"/>
                    <a:pt x="707951" y="904471"/>
                  </a:cubicBezTo>
                  <a:cubicBezTo>
                    <a:pt x="668647" y="816756"/>
                    <a:pt x="626946" y="730479"/>
                    <a:pt x="583329" y="645161"/>
                  </a:cubicBezTo>
                  <a:cubicBezTo>
                    <a:pt x="533959" y="549297"/>
                    <a:pt x="485548" y="452954"/>
                    <a:pt x="425154" y="363322"/>
                  </a:cubicBezTo>
                  <a:cubicBezTo>
                    <a:pt x="390164" y="312035"/>
                    <a:pt x="352777" y="262666"/>
                    <a:pt x="307721" y="220006"/>
                  </a:cubicBezTo>
                  <a:cubicBezTo>
                    <a:pt x="224800" y="141398"/>
                    <a:pt x="130374" y="84360"/>
                    <a:pt x="15817" y="65187"/>
                  </a:cubicBezTo>
                  <a:cubicBezTo>
                    <a:pt x="10066" y="64228"/>
                    <a:pt x="3835" y="65187"/>
                    <a:pt x="0" y="58956"/>
                  </a:cubicBezTo>
                  <a:cubicBezTo>
                    <a:pt x="12942" y="45535"/>
                    <a:pt x="30676" y="43139"/>
                    <a:pt x="46973" y="38345"/>
                  </a:cubicBezTo>
                  <a:cubicBezTo>
                    <a:pt x="61832" y="33552"/>
                    <a:pt x="72856" y="28280"/>
                    <a:pt x="70939" y="10066"/>
                  </a:cubicBezTo>
                  <a:cubicBezTo>
                    <a:pt x="70460" y="6231"/>
                    <a:pt x="71418" y="479"/>
                    <a:pt x="78129" y="0"/>
                  </a:cubicBezTo>
                  <a:cubicBezTo>
                    <a:pt x="79087" y="11024"/>
                    <a:pt x="80046" y="22049"/>
                    <a:pt x="79087" y="33552"/>
                  </a:cubicBezTo>
                  <a:cubicBezTo>
                    <a:pt x="77170" y="57518"/>
                    <a:pt x="83880" y="64708"/>
                    <a:pt x="107846" y="63749"/>
                  </a:cubicBezTo>
                  <a:cubicBezTo>
                    <a:pt x="150026" y="61832"/>
                    <a:pt x="192206" y="59435"/>
                    <a:pt x="234386" y="57039"/>
                  </a:cubicBezTo>
                  <a:cubicBezTo>
                    <a:pt x="233907" y="67104"/>
                    <a:pt x="243972" y="68542"/>
                    <a:pt x="249724" y="72377"/>
                  </a:cubicBezTo>
                  <a:cubicBezTo>
                    <a:pt x="335042" y="127498"/>
                    <a:pt x="404064" y="198437"/>
                    <a:pt x="464458" y="278962"/>
                  </a:cubicBezTo>
                  <a:cubicBezTo>
                    <a:pt x="526290" y="361884"/>
                    <a:pt x="573742" y="453434"/>
                    <a:pt x="621674" y="544504"/>
                  </a:cubicBezTo>
                  <a:cubicBezTo>
                    <a:pt x="677754" y="651871"/>
                    <a:pt x="731437" y="760676"/>
                    <a:pt x="784162" y="869481"/>
                  </a:cubicBezTo>
                  <a:cubicBezTo>
                    <a:pt x="787518" y="878108"/>
                    <a:pt x="793269" y="885778"/>
                    <a:pt x="792790" y="894885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Freeform: Shape 8">
              <a:extLst>
                <a:ext uri="{FF2B5EF4-FFF2-40B4-BE49-F238E27FC236}">
                  <a16:creationId xmlns:a16="http://schemas.microsoft.com/office/drawing/2014/main" id="{AB55A2E5-65C8-8F05-F6F1-4AFF383509EA}"/>
                </a:ext>
              </a:extLst>
            </p:cNvPr>
            <p:cNvSpPr/>
            <p:nvPr/>
          </p:nvSpPr>
          <p:spPr>
            <a:xfrm>
              <a:off x="637516" y="792599"/>
              <a:ext cx="656664" cy="1054497"/>
            </a:xfrm>
            <a:custGeom>
              <a:avLst/>
              <a:gdLst>
                <a:gd name="connsiteX0" fmla="*/ 657143 w 656664"/>
                <a:gd name="connsiteY0" fmla="*/ 42180 h 1054497"/>
                <a:gd name="connsiteX1" fmla="*/ 654747 w 656664"/>
                <a:gd name="connsiteY1" fmla="*/ 46494 h 1054497"/>
                <a:gd name="connsiteX2" fmla="*/ 622633 w 656664"/>
                <a:gd name="connsiteY2" fmla="*/ 86756 h 1054497"/>
                <a:gd name="connsiteX3" fmla="*/ 579973 w 656664"/>
                <a:gd name="connsiteY3" fmla="*/ 102094 h 1054497"/>
                <a:gd name="connsiteX4" fmla="*/ 535397 w 656664"/>
                <a:gd name="connsiteY4" fmla="*/ 132291 h 1054497"/>
                <a:gd name="connsiteX5" fmla="*/ 389685 w 656664"/>
                <a:gd name="connsiteY5" fmla="*/ 256435 h 1054497"/>
                <a:gd name="connsiteX6" fmla="*/ 228634 w 656664"/>
                <a:gd name="connsiteY6" fmla="*/ 555049 h 1054497"/>
                <a:gd name="connsiteX7" fmla="*/ 92029 w 656664"/>
                <a:gd name="connsiteY7" fmla="*/ 996979 h 1054497"/>
                <a:gd name="connsiteX8" fmla="*/ 74294 w 656664"/>
                <a:gd name="connsiteY8" fmla="*/ 1057373 h 1054497"/>
                <a:gd name="connsiteX9" fmla="*/ 0 w 656664"/>
                <a:gd name="connsiteY9" fmla="*/ 1025259 h 1054497"/>
                <a:gd name="connsiteX10" fmla="*/ 9107 w 656664"/>
                <a:gd name="connsiteY10" fmla="*/ 1009441 h 1054497"/>
                <a:gd name="connsiteX11" fmla="*/ 130854 w 656664"/>
                <a:gd name="connsiteY11" fmla="*/ 601063 h 1054497"/>
                <a:gd name="connsiteX12" fmla="*/ 286152 w 656664"/>
                <a:gd name="connsiteY12" fmla="*/ 266500 h 1054497"/>
                <a:gd name="connsiteX13" fmla="*/ 382495 w 656664"/>
                <a:gd name="connsiteY13" fmla="*/ 153381 h 1054497"/>
                <a:gd name="connsiteX14" fmla="*/ 363802 w 656664"/>
                <a:gd name="connsiteY14" fmla="*/ 151464 h 1054497"/>
                <a:gd name="connsiteX15" fmla="*/ 366198 w 656664"/>
                <a:gd name="connsiteY15" fmla="*/ 147150 h 1054497"/>
                <a:gd name="connsiteX16" fmla="*/ 416047 w 656664"/>
                <a:gd name="connsiteY16" fmla="*/ 115995 h 1054497"/>
                <a:gd name="connsiteX17" fmla="*/ 546421 w 656664"/>
                <a:gd name="connsiteY17" fmla="*/ 32594 h 1054497"/>
                <a:gd name="connsiteX18" fmla="*/ 551694 w 656664"/>
                <a:gd name="connsiteY18" fmla="*/ 32114 h 1054497"/>
                <a:gd name="connsiteX19" fmla="*/ 654747 w 656664"/>
                <a:gd name="connsiteY19" fmla="*/ 0 h 1054497"/>
                <a:gd name="connsiteX20" fmla="*/ 657143 w 656664"/>
                <a:gd name="connsiteY20" fmla="*/ 42180 h 105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6664" h="1054497">
                  <a:moveTo>
                    <a:pt x="657143" y="42180"/>
                  </a:moveTo>
                  <a:cubicBezTo>
                    <a:pt x="656185" y="43618"/>
                    <a:pt x="654267" y="45535"/>
                    <a:pt x="654747" y="46494"/>
                  </a:cubicBezTo>
                  <a:cubicBezTo>
                    <a:pt x="660019" y="72856"/>
                    <a:pt x="645640" y="81963"/>
                    <a:pt x="622633" y="86756"/>
                  </a:cubicBezTo>
                  <a:cubicBezTo>
                    <a:pt x="608253" y="89632"/>
                    <a:pt x="594353" y="96822"/>
                    <a:pt x="579973" y="102094"/>
                  </a:cubicBezTo>
                  <a:cubicBezTo>
                    <a:pt x="569428" y="118391"/>
                    <a:pt x="551214" y="123664"/>
                    <a:pt x="535397" y="132291"/>
                  </a:cubicBezTo>
                  <a:cubicBezTo>
                    <a:pt x="477879" y="163447"/>
                    <a:pt x="431385" y="206106"/>
                    <a:pt x="389685" y="256435"/>
                  </a:cubicBezTo>
                  <a:cubicBezTo>
                    <a:pt x="315870" y="345108"/>
                    <a:pt x="266979" y="447203"/>
                    <a:pt x="228634" y="555049"/>
                  </a:cubicBezTo>
                  <a:cubicBezTo>
                    <a:pt x="176389" y="700282"/>
                    <a:pt x="132291" y="847912"/>
                    <a:pt x="92029" y="996979"/>
                  </a:cubicBezTo>
                  <a:cubicBezTo>
                    <a:pt x="86756" y="1017110"/>
                    <a:pt x="83880" y="1038200"/>
                    <a:pt x="74294" y="1057373"/>
                  </a:cubicBezTo>
                  <a:cubicBezTo>
                    <a:pt x="58477" y="1026217"/>
                    <a:pt x="33552" y="1016152"/>
                    <a:pt x="0" y="1025259"/>
                  </a:cubicBezTo>
                  <a:cubicBezTo>
                    <a:pt x="6231" y="1021904"/>
                    <a:pt x="7190" y="1015672"/>
                    <a:pt x="9107" y="1009441"/>
                  </a:cubicBezTo>
                  <a:cubicBezTo>
                    <a:pt x="46014" y="872357"/>
                    <a:pt x="85318" y="735751"/>
                    <a:pt x="130854" y="601063"/>
                  </a:cubicBezTo>
                  <a:cubicBezTo>
                    <a:pt x="170637" y="484110"/>
                    <a:pt x="215693" y="369074"/>
                    <a:pt x="286152" y="266500"/>
                  </a:cubicBezTo>
                  <a:cubicBezTo>
                    <a:pt x="313953" y="226238"/>
                    <a:pt x="345108" y="189330"/>
                    <a:pt x="382495" y="153381"/>
                  </a:cubicBezTo>
                  <a:cubicBezTo>
                    <a:pt x="374826" y="152423"/>
                    <a:pt x="369074" y="151943"/>
                    <a:pt x="363802" y="151464"/>
                  </a:cubicBezTo>
                  <a:cubicBezTo>
                    <a:pt x="363802" y="149547"/>
                    <a:pt x="364760" y="147150"/>
                    <a:pt x="366198" y="147150"/>
                  </a:cubicBezTo>
                  <a:cubicBezTo>
                    <a:pt x="387767" y="144274"/>
                    <a:pt x="400709" y="128457"/>
                    <a:pt x="416047" y="115995"/>
                  </a:cubicBezTo>
                  <a:cubicBezTo>
                    <a:pt x="455830" y="82443"/>
                    <a:pt x="500886" y="57039"/>
                    <a:pt x="546421" y="32594"/>
                  </a:cubicBezTo>
                  <a:cubicBezTo>
                    <a:pt x="547859" y="31635"/>
                    <a:pt x="549776" y="31635"/>
                    <a:pt x="551694" y="32114"/>
                  </a:cubicBezTo>
                  <a:cubicBezTo>
                    <a:pt x="587163" y="24924"/>
                    <a:pt x="621195" y="12462"/>
                    <a:pt x="654747" y="0"/>
                  </a:cubicBezTo>
                  <a:cubicBezTo>
                    <a:pt x="658102" y="13421"/>
                    <a:pt x="657623" y="27800"/>
                    <a:pt x="657143" y="4218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reeform: Shape 9">
              <a:extLst>
                <a:ext uri="{FF2B5EF4-FFF2-40B4-BE49-F238E27FC236}">
                  <a16:creationId xmlns:a16="http://schemas.microsoft.com/office/drawing/2014/main" id="{B027B1BF-D4FE-972C-DE79-F02B04571C76}"/>
                </a:ext>
              </a:extLst>
            </p:cNvPr>
            <p:cNvSpPr/>
            <p:nvPr/>
          </p:nvSpPr>
          <p:spPr>
            <a:xfrm>
              <a:off x="915646" y="781284"/>
              <a:ext cx="273211" cy="167761"/>
            </a:xfrm>
            <a:custGeom>
              <a:avLst/>
              <a:gdLst>
                <a:gd name="connsiteX0" fmla="*/ 273564 w 273210"/>
                <a:gd name="connsiteY0" fmla="*/ 42950 h 167760"/>
                <a:gd name="connsiteX1" fmla="*/ 258226 w 273210"/>
                <a:gd name="connsiteY1" fmla="*/ 54454 h 167760"/>
                <a:gd name="connsiteX2" fmla="*/ 120662 w 273210"/>
                <a:gd name="connsiteY2" fmla="*/ 148400 h 167760"/>
                <a:gd name="connsiteX3" fmla="*/ 85672 w 273210"/>
                <a:gd name="connsiteY3" fmla="*/ 162779 h 167760"/>
                <a:gd name="connsiteX4" fmla="*/ 36302 w 273210"/>
                <a:gd name="connsiteY4" fmla="*/ 167573 h 167760"/>
                <a:gd name="connsiteX5" fmla="*/ 11377 w 273210"/>
                <a:gd name="connsiteY5" fmla="*/ 147441 h 167760"/>
                <a:gd name="connsiteX6" fmla="*/ 353 w 273210"/>
                <a:gd name="connsiteY6" fmla="*/ 51099 h 167760"/>
                <a:gd name="connsiteX7" fmla="*/ 20964 w 273210"/>
                <a:gd name="connsiteY7" fmla="*/ 25216 h 167760"/>
                <a:gd name="connsiteX8" fmla="*/ 236656 w 273210"/>
                <a:gd name="connsiteY8" fmla="*/ 770 h 167760"/>
                <a:gd name="connsiteX9" fmla="*/ 269250 w 273210"/>
                <a:gd name="connsiteY9" fmla="*/ 28571 h 167760"/>
                <a:gd name="connsiteX10" fmla="*/ 273564 w 273210"/>
                <a:gd name="connsiteY10" fmla="*/ 42950 h 16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10" h="167760">
                  <a:moveTo>
                    <a:pt x="273564" y="42950"/>
                  </a:moveTo>
                  <a:cubicBezTo>
                    <a:pt x="269729" y="48223"/>
                    <a:pt x="264457" y="51578"/>
                    <a:pt x="258226" y="54454"/>
                  </a:cubicBezTo>
                  <a:cubicBezTo>
                    <a:pt x="207897" y="78899"/>
                    <a:pt x="161404" y="110055"/>
                    <a:pt x="120662" y="148400"/>
                  </a:cubicBezTo>
                  <a:cubicBezTo>
                    <a:pt x="110117" y="157986"/>
                    <a:pt x="97655" y="158466"/>
                    <a:pt x="85672" y="162779"/>
                  </a:cubicBezTo>
                  <a:cubicBezTo>
                    <a:pt x="69375" y="164217"/>
                    <a:pt x="52599" y="165655"/>
                    <a:pt x="36302" y="167573"/>
                  </a:cubicBezTo>
                  <a:cubicBezTo>
                    <a:pt x="20964" y="169011"/>
                    <a:pt x="13295" y="163259"/>
                    <a:pt x="11377" y="147441"/>
                  </a:cubicBezTo>
                  <a:cubicBezTo>
                    <a:pt x="8022" y="115327"/>
                    <a:pt x="4667" y="83213"/>
                    <a:pt x="353" y="51099"/>
                  </a:cubicBezTo>
                  <a:cubicBezTo>
                    <a:pt x="-1564" y="34802"/>
                    <a:pt x="4188" y="27133"/>
                    <a:pt x="20964" y="25216"/>
                  </a:cubicBezTo>
                  <a:cubicBezTo>
                    <a:pt x="92861" y="17546"/>
                    <a:pt x="164759" y="8919"/>
                    <a:pt x="236656" y="770"/>
                  </a:cubicBezTo>
                  <a:cubicBezTo>
                    <a:pt x="263019" y="-2106"/>
                    <a:pt x="267812" y="2208"/>
                    <a:pt x="269250" y="28571"/>
                  </a:cubicBezTo>
                  <a:cubicBezTo>
                    <a:pt x="270209" y="32885"/>
                    <a:pt x="269729" y="38157"/>
                    <a:pt x="273564" y="4295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69">
            <a:extLst>
              <a:ext uri="{FF2B5EF4-FFF2-40B4-BE49-F238E27FC236}">
                <a16:creationId xmlns:a16="http://schemas.microsoft.com/office/drawing/2014/main" id="{166D9CA4-94B0-BA67-0A0F-CDA212C7D06F}"/>
              </a:ext>
            </a:extLst>
          </p:cNvPr>
          <p:cNvGrpSpPr/>
          <p:nvPr/>
        </p:nvGrpSpPr>
        <p:grpSpPr>
          <a:xfrm>
            <a:off x="1435964" y="3408922"/>
            <a:ext cx="9981236" cy="3119513"/>
            <a:chOff x="1443343" y="2729997"/>
            <a:chExt cx="9981236" cy="3119513"/>
          </a:xfrm>
          <a:solidFill>
            <a:schemeClr val="accent3"/>
          </a:solidFill>
        </p:grpSpPr>
        <p:sp>
          <p:nvSpPr>
            <p:cNvPr id="17" name="Arrow: Bent 19">
              <a:extLst>
                <a:ext uri="{FF2B5EF4-FFF2-40B4-BE49-F238E27FC236}">
                  <a16:creationId xmlns:a16="http://schemas.microsoft.com/office/drawing/2014/main" id="{AC48EBE2-0553-3631-50AD-BA10934A9F08}"/>
                </a:ext>
              </a:extLst>
            </p:cNvPr>
            <p:cNvSpPr/>
            <p:nvPr/>
          </p:nvSpPr>
          <p:spPr>
            <a:xfrm rot="5400000" flipH="1">
              <a:off x="6412065" y="846049"/>
              <a:ext cx="565464" cy="9441457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Arrow: Bent 17">
              <a:extLst>
                <a:ext uri="{FF2B5EF4-FFF2-40B4-BE49-F238E27FC236}">
                  <a16:creationId xmlns:a16="http://schemas.microsoft.com/office/drawing/2014/main" id="{4F9D51BE-8F39-2E44-4F3A-174D88E18059}"/>
                </a:ext>
              </a:extLst>
            </p:cNvPr>
            <p:cNvSpPr/>
            <p:nvPr/>
          </p:nvSpPr>
          <p:spPr>
            <a:xfrm rot="16200000">
              <a:off x="5499825" y="-1326485"/>
              <a:ext cx="565464" cy="867842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Arrow: Bent 20">
              <a:extLst>
                <a:ext uri="{FF2B5EF4-FFF2-40B4-BE49-F238E27FC236}">
                  <a16:creationId xmlns:a16="http://schemas.microsoft.com/office/drawing/2014/main" id="{4B292B81-F0D8-16C4-F1AA-791BB0829A8E}"/>
                </a:ext>
              </a:extLst>
            </p:cNvPr>
            <p:cNvSpPr/>
            <p:nvPr/>
          </p:nvSpPr>
          <p:spPr>
            <a:xfrm rot="5400000">
              <a:off x="10490443" y="2782688"/>
              <a:ext cx="565464" cy="130280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id="{F3911044-9130-99C8-2FFE-26D893AD0AB7}"/>
                </a:ext>
              </a:extLst>
            </p:cNvPr>
            <p:cNvSpPr/>
            <p:nvPr/>
          </p:nvSpPr>
          <p:spPr>
            <a:xfrm>
              <a:off x="11181026" y="3707770"/>
              <a:ext cx="144850" cy="1645920"/>
            </a:xfrm>
            <a:prstGeom prst="rect">
              <a:avLst/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F8F423F0-950F-D5CE-2C3D-2F45934F805B}"/>
              </a:ext>
            </a:extLst>
          </p:cNvPr>
          <p:cNvCxnSpPr>
            <a:cxnSpLocks/>
          </p:cNvCxnSpPr>
          <p:nvPr/>
        </p:nvCxnSpPr>
        <p:spPr>
          <a:xfrm flipV="1">
            <a:off x="3550552" y="3539751"/>
            <a:ext cx="0" cy="58106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>
            <a:extLst>
              <a:ext uri="{FF2B5EF4-FFF2-40B4-BE49-F238E27FC236}">
                <a16:creationId xmlns:a16="http://schemas.microsoft.com/office/drawing/2014/main" id="{0B37FB28-41DC-07F0-63EB-EE9175D66E18}"/>
              </a:ext>
            </a:extLst>
          </p:cNvPr>
          <p:cNvSpPr/>
          <p:nvPr/>
        </p:nvSpPr>
        <p:spPr>
          <a:xfrm>
            <a:off x="2496735" y="2788064"/>
            <a:ext cx="2618110" cy="729223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20-50%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Imágenes diagnósticas solicitadas no generan valor al paciente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BB93DD76-A6EF-3630-C323-FFC7FF53B0CC}"/>
              </a:ext>
            </a:extLst>
          </p:cNvPr>
          <p:cNvCxnSpPr>
            <a:cxnSpLocks/>
          </p:cNvCxnSpPr>
          <p:nvPr/>
        </p:nvCxnSpPr>
        <p:spPr>
          <a:xfrm>
            <a:off x="5393339" y="3602652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0E95CCB7-9F17-F7AC-54D4-67D48B466418}"/>
              </a:ext>
            </a:extLst>
          </p:cNvPr>
          <p:cNvCxnSpPr>
            <a:cxnSpLocks/>
          </p:cNvCxnSpPr>
          <p:nvPr/>
        </p:nvCxnSpPr>
        <p:spPr>
          <a:xfrm flipV="1">
            <a:off x="6656849" y="1994577"/>
            <a:ext cx="0" cy="218914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ángulo 46">
            <a:extLst>
              <a:ext uri="{FF2B5EF4-FFF2-40B4-BE49-F238E27FC236}">
                <a16:creationId xmlns:a16="http://schemas.microsoft.com/office/drawing/2014/main" id="{542B6EB3-AB3C-BA18-9067-7A37E3FB259A}"/>
              </a:ext>
            </a:extLst>
          </p:cNvPr>
          <p:cNvSpPr/>
          <p:nvPr/>
        </p:nvSpPr>
        <p:spPr>
          <a:xfrm>
            <a:off x="5378363" y="1623775"/>
            <a:ext cx="2618110" cy="353819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49-75%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Aumento # imágenes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7B59755-9700-3EC3-0056-863DE2E6DA4E}"/>
              </a:ext>
            </a:extLst>
          </p:cNvPr>
          <p:cNvSpPr/>
          <p:nvPr/>
        </p:nvSpPr>
        <p:spPr>
          <a:xfrm>
            <a:off x="4422808" y="4260270"/>
            <a:ext cx="1846976" cy="70106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0,14-0,19%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Tasa extravasación medios contrastes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2FDB6EE2-D25F-DFE1-DDC9-DAA4B2250311}"/>
              </a:ext>
            </a:extLst>
          </p:cNvPr>
          <p:cNvCxnSpPr>
            <a:cxnSpLocks/>
          </p:cNvCxnSpPr>
          <p:nvPr/>
        </p:nvCxnSpPr>
        <p:spPr>
          <a:xfrm>
            <a:off x="1601763" y="3653853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F443CC1-0667-3036-3351-6DA07B62E6D8}"/>
              </a:ext>
            </a:extLst>
          </p:cNvPr>
          <p:cNvSpPr/>
          <p:nvPr/>
        </p:nvSpPr>
        <p:spPr>
          <a:xfrm>
            <a:off x="200944" y="4303379"/>
            <a:ext cx="2618110" cy="56546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&lt;1%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extravasaciones son severas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EAE623-69BB-A84D-C40B-949B3DA0B340}"/>
              </a:ext>
            </a:extLst>
          </p:cNvPr>
          <p:cNvSpPr txBox="1">
            <a:spLocks/>
          </p:cNvSpPr>
          <p:nvPr/>
        </p:nvSpPr>
        <p:spPr>
          <a:xfrm>
            <a:off x="3265713" y="1136459"/>
            <a:ext cx="6008141" cy="5476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ESTADÍSTICAS SEGURIDAD PACIENTE RADIOLOGÍA</a:t>
            </a:r>
          </a:p>
        </p:txBody>
      </p:sp>
    </p:spTree>
    <p:extLst>
      <p:ext uri="{BB962C8B-B14F-4D97-AF65-F5344CB8AC3E}">
        <p14:creationId xmlns:p14="http://schemas.microsoft.com/office/powerpoint/2010/main" val="339711685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6">
            <a:extLst>
              <a:ext uri="{FF2B5EF4-FFF2-40B4-BE49-F238E27FC236}">
                <a16:creationId xmlns:a16="http://schemas.microsoft.com/office/drawing/2014/main" id="{08B74294-E8A7-4473-925E-C171BB4CFEA1}"/>
              </a:ext>
            </a:extLst>
          </p:cNvPr>
          <p:cNvGrpSpPr/>
          <p:nvPr/>
        </p:nvGrpSpPr>
        <p:grpSpPr>
          <a:xfrm>
            <a:off x="709528" y="1417480"/>
            <a:ext cx="1574276" cy="2011520"/>
            <a:chOff x="563580" y="742750"/>
            <a:chExt cx="1574276" cy="2011520"/>
          </a:xfrm>
          <a:solidFill>
            <a:srgbClr val="009193"/>
          </a:solidFill>
        </p:grpSpPr>
        <p:sp>
          <p:nvSpPr>
            <p:cNvPr id="10" name="Freeform: Shape 4">
              <a:extLst>
                <a:ext uri="{FF2B5EF4-FFF2-40B4-BE49-F238E27FC236}">
                  <a16:creationId xmlns:a16="http://schemas.microsoft.com/office/drawing/2014/main" id="{079CD4AE-ABF5-1297-82A4-3335DE3DED9D}"/>
                </a:ext>
              </a:extLst>
            </p:cNvPr>
            <p:cNvSpPr/>
            <p:nvPr/>
          </p:nvSpPr>
          <p:spPr>
            <a:xfrm>
              <a:off x="1290016" y="742750"/>
              <a:ext cx="273211" cy="158175"/>
            </a:xfrm>
            <a:custGeom>
              <a:avLst/>
              <a:gdLst>
                <a:gd name="connsiteX0" fmla="*/ 2247 w 273210"/>
                <a:gd name="connsiteY0" fmla="*/ 48890 h 158174"/>
                <a:gd name="connsiteX1" fmla="*/ 36278 w 273210"/>
                <a:gd name="connsiteY1" fmla="*/ 11504 h 158174"/>
                <a:gd name="connsiteX2" fmla="*/ 192536 w 273210"/>
                <a:gd name="connsiteY2" fmla="*/ 2876 h 158174"/>
                <a:gd name="connsiteX3" fmla="*/ 228005 w 273210"/>
                <a:gd name="connsiteY3" fmla="*/ 0 h 158174"/>
                <a:gd name="connsiteX4" fmla="*/ 263475 w 273210"/>
                <a:gd name="connsiteY4" fmla="*/ 0 h 158174"/>
                <a:gd name="connsiteX5" fmla="*/ 272102 w 273210"/>
                <a:gd name="connsiteY5" fmla="*/ 23966 h 158174"/>
                <a:gd name="connsiteX6" fmla="*/ 277854 w 273210"/>
                <a:gd name="connsiteY6" fmla="*/ 120309 h 158174"/>
                <a:gd name="connsiteX7" fmla="*/ 257723 w 273210"/>
                <a:gd name="connsiteY7" fmla="*/ 142836 h 158174"/>
                <a:gd name="connsiteX8" fmla="*/ 161380 w 273210"/>
                <a:gd name="connsiteY8" fmla="*/ 149068 h 158174"/>
                <a:gd name="connsiteX9" fmla="*/ 123514 w 273210"/>
                <a:gd name="connsiteY9" fmla="*/ 156257 h 158174"/>
                <a:gd name="connsiteX10" fmla="*/ 37237 w 273210"/>
                <a:gd name="connsiteY10" fmla="*/ 160571 h 158174"/>
                <a:gd name="connsiteX11" fmla="*/ 809 w 273210"/>
                <a:gd name="connsiteY11" fmla="*/ 123184 h 158174"/>
                <a:gd name="connsiteX12" fmla="*/ 809 w 273210"/>
                <a:gd name="connsiteY12" fmla="*/ 92987 h 158174"/>
                <a:gd name="connsiteX13" fmla="*/ 2247 w 273210"/>
                <a:gd name="connsiteY13" fmla="*/ 48890 h 15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210" h="158174">
                  <a:moveTo>
                    <a:pt x="2247" y="48890"/>
                  </a:moveTo>
                  <a:cubicBezTo>
                    <a:pt x="330" y="15338"/>
                    <a:pt x="2726" y="12942"/>
                    <a:pt x="36278" y="11504"/>
                  </a:cubicBezTo>
                  <a:cubicBezTo>
                    <a:pt x="88524" y="8628"/>
                    <a:pt x="140290" y="5752"/>
                    <a:pt x="192536" y="2876"/>
                  </a:cubicBezTo>
                  <a:cubicBezTo>
                    <a:pt x="204039" y="-959"/>
                    <a:pt x="216501" y="4314"/>
                    <a:pt x="228005" y="0"/>
                  </a:cubicBezTo>
                  <a:cubicBezTo>
                    <a:pt x="239988" y="0"/>
                    <a:pt x="251492" y="0"/>
                    <a:pt x="263475" y="0"/>
                  </a:cubicBezTo>
                  <a:cubicBezTo>
                    <a:pt x="268747" y="7190"/>
                    <a:pt x="271623" y="14859"/>
                    <a:pt x="272102" y="23966"/>
                  </a:cubicBezTo>
                  <a:cubicBezTo>
                    <a:pt x="273540" y="56080"/>
                    <a:pt x="275457" y="88194"/>
                    <a:pt x="277854" y="120309"/>
                  </a:cubicBezTo>
                  <a:cubicBezTo>
                    <a:pt x="278813" y="135167"/>
                    <a:pt x="272102" y="141878"/>
                    <a:pt x="257723" y="142836"/>
                  </a:cubicBezTo>
                  <a:cubicBezTo>
                    <a:pt x="225609" y="144754"/>
                    <a:pt x="193494" y="147150"/>
                    <a:pt x="161380" y="149068"/>
                  </a:cubicBezTo>
                  <a:cubicBezTo>
                    <a:pt x="149876" y="156737"/>
                    <a:pt x="136456" y="155299"/>
                    <a:pt x="123514" y="156257"/>
                  </a:cubicBezTo>
                  <a:cubicBezTo>
                    <a:pt x="94755" y="158175"/>
                    <a:pt x="65996" y="160092"/>
                    <a:pt x="37237" y="160571"/>
                  </a:cubicBezTo>
                  <a:cubicBezTo>
                    <a:pt x="8957" y="161530"/>
                    <a:pt x="809" y="151943"/>
                    <a:pt x="809" y="123184"/>
                  </a:cubicBezTo>
                  <a:cubicBezTo>
                    <a:pt x="809" y="113119"/>
                    <a:pt x="809" y="103053"/>
                    <a:pt x="809" y="92987"/>
                  </a:cubicBezTo>
                  <a:cubicBezTo>
                    <a:pt x="-629" y="78608"/>
                    <a:pt x="-150" y="63749"/>
                    <a:pt x="2247" y="4889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eeform: Shape 5">
              <a:extLst>
                <a:ext uri="{FF2B5EF4-FFF2-40B4-BE49-F238E27FC236}">
                  <a16:creationId xmlns:a16="http://schemas.microsoft.com/office/drawing/2014/main" id="{39A175F4-4AE5-6C7D-52D0-4ABA97E41792}"/>
                </a:ext>
              </a:extLst>
            </p:cNvPr>
            <p:cNvSpPr/>
            <p:nvPr/>
          </p:nvSpPr>
          <p:spPr>
            <a:xfrm>
              <a:off x="1482551" y="742750"/>
              <a:ext cx="33552" cy="4793"/>
            </a:xfrm>
            <a:custGeom>
              <a:avLst/>
              <a:gdLst>
                <a:gd name="connsiteX0" fmla="*/ 35469 w 33552"/>
                <a:gd name="connsiteY0" fmla="*/ 0 h 0"/>
                <a:gd name="connsiteX1" fmla="*/ 0 w 33552"/>
                <a:gd name="connsiteY1" fmla="*/ 2876 h 0"/>
                <a:gd name="connsiteX2" fmla="*/ 479 w 33552"/>
                <a:gd name="connsiteY2" fmla="*/ 0 h 0"/>
                <a:gd name="connsiteX3" fmla="*/ 35469 w 33552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2">
                  <a:moveTo>
                    <a:pt x="35469" y="0"/>
                  </a:moveTo>
                  <a:cubicBezTo>
                    <a:pt x="23966" y="5752"/>
                    <a:pt x="11983" y="3835"/>
                    <a:pt x="0" y="2876"/>
                  </a:cubicBezTo>
                  <a:cubicBezTo>
                    <a:pt x="479" y="1917"/>
                    <a:pt x="479" y="959"/>
                    <a:pt x="479" y="0"/>
                  </a:cubicBezTo>
                  <a:cubicBezTo>
                    <a:pt x="11983" y="0"/>
                    <a:pt x="23966" y="0"/>
                    <a:pt x="35469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8430D815-22C7-2D7A-FF5C-276AF1A6848B}"/>
                </a:ext>
              </a:extLst>
            </p:cNvPr>
            <p:cNvSpPr/>
            <p:nvPr/>
          </p:nvSpPr>
          <p:spPr>
            <a:xfrm>
              <a:off x="563580" y="1720916"/>
              <a:ext cx="1574276" cy="1033354"/>
            </a:xfrm>
            <a:custGeom>
              <a:avLst/>
              <a:gdLst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929681 w 1574276"/>
                <a:gd name="connsiteY7" fmla="*/ 1049442 h 1049442"/>
                <a:gd name="connsiteX8" fmla="*/ 811682 w 1574276"/>
                <a:gd name="connsiteY8" fmla="*/ 1049442 h 1049442"/>
                <a:gd name="connsiteX9" fmla="*/ 809218 w 1574276"/>
                <a:gd name="connsiteY9" fmla="*/ 1034491 h 1049442"/>
                <a:gd name="connsiteX10" fmla="*/ 804894 w 1574276"/>
                <a:gd name="connsiteY10" fmla="*/ 1027296 h 1049442"/>
                <a:gd name="connsiteX11" fmla="*/ 13542 w 1574276"/>
                <a:gd name="connsiteY11" fmla="*/ 491899 h 1049442"/>
                <a:gd name="connsiteX12" fmla="*/ 31756 w 1574276"/>
                <a:gd name="connsiteY12" fmla="*/ 153501 h 1049442"/>
                <a:gd name="connsiteX13" fmla="*/ 73936 w 1574276"/>
                <a:gd name="connsiteY13" fmla="*/ 95983 h 1049442"/>
                <a:gd name="connsiteX14" fmla="*/ 151585 w 1574276"/>
                <a:gd name="connsiteY14" fmla="*/ 127139 h 1049442"/>
                <a:gd name="connsiteX15" fmla="*/ 151585 w 1574276"/>
                <a:gd name="connsiteY15" fmla="*/ 173633 h 1049442"/>
                <a:gd name="connsiteX16" fmla="*/ 124264 w 1574276"/>
                <a:gd name="connsiteY16" fmla="*/ 281479 h 1049442"/>
                <a:gd name="connsiteX17" fmla="*/ 238342 w 1574276"/>
                <a:gd name="connsiteY17" fmla="*/ 713343 h 1049442"/>
                <a:gd name="connsiteX18" fmla="*/ 612209 w 1574276"/>
                <a:gd name="connsiteY18" fmla="*/ 918970 h 1049442"/>
                <a:gd name="connsiteX19" fmla="*/ 1174927 w 1574276"/>
                <a:gd name="connsiteY19" fmla="*/ 839404 h 1049442"/>
                <a:gd name="connsiteX20" fmla="*/ 1440468 w 1574276"/>
                <a:gd name="connsiteY20" fmla="*/ 476561 h 1049442"/>
                <a:gd name="connsiteX21" fmla="*/ 1385826 w 1574276"/>
                <a:gd name="connsiteY21" fmla="*/ 113718 h 1049442"/>
                <a:gd name="connsiteX22" fmla="*/ 1371926 w 1574276"/>
                <a:gd name="connsiteY22" fmla="*/ 89273 h 1049442"/>
                <a:gd name="connsiteX23" fmla="*/ 1372405 w 1574276"/>
                <a:gd name="connsiteY23" fmla="*/ 35589 h 1049442"/>
                <a:gd name="connsiteX24" fmla="*/ 1403561 w 1574276"/>
                <a:gd name="connsiteY24" fmla="*/ 5392 h 1049442"/>
                <a:gd name="connsiteX25" fmla="*/ 1425250 w 1574276"/>
                <a:gd name="connsiteY25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811682 w 1574276"/>
                <a:gd name="connsiteY7" fmla="*/ 1049442 h 1049442"/>
                <a:gd name="connsiteX8" fmla="*/ 809218 w 1574276"/>
                <a:gd name="connsiteY8" fmla="*/ 1034491 h 1049442"/>
                <a:gd name="connsiteX9" fmla="*/ 804894 w 1574276"/>
                <a:gd name="connsiteY9" fmla="*/ 1027296 h 1049442"/>
                <a:gd name="connsiteX10" fmla="*/ 13542 w 1574276"/>
                <a:gd name="connsiteY10" fmla="*/ 491899 h 1049442"/>
                <a:gd name="connsiteX11" fmla="*/ 31756 w 1574276"/>
                <a:gd name="connsiteY11" fmla="*/ 153501 h 1049442"/>
                <a:gd name="connsiteX12" fmla="*/ 73936 w 1574276"/>
                <a:gd name="connsiteY12" fmla="*/ 95983 h 1049442"/>
                <a:gd name="connsiteX13" fmla="*/ 151585 w 1574276"/>
                <a:gd name="connsiteY13" fmla="*/ 127139 h 1049442"/>
                <a:gd name="connsiteX14" fmla="*/ 151585 w 1574276"/>
                <a:gd name="connsiteY14" fmla="*/ 173633 h 1049442"/>
                <a:gd name="connsiteX15" fmla="*/ 124264 w 1574276"/>
                <a:gd name="connsiteY15" fmla="*/ 281479 h 1049442"/>
                <a:gd name="connsiteX16" fmla="*/ 238342 w 1574276"/>
                <a:gd name="connsiteY16" fmla="*/ 713343 h 1049442"/>
                <a:gd name="connsiteX17" fmla="*/ 612209 w 1574276"/>
                <a:gd name="connsiteY17" fmla="*/ 918970 h 1049442"/>
                <a:gd name="connsiteX18" fmla="*/ 1174927 w 1574276"/>
                <a:gd name="connsiteY18" fmla="*/ 839404 h 1049442"/>
                <a:gd name="connsiteX19" fmla="*/ 1440468 w 1574276"/>
                <a:gd name="connsiteY19" fmla="*/ 476561 h 1049442"/>
                <a:gd name="connsiteX20" fmla="*/ 1385826 w 1574276"/>
                <a:gd name="connsiteY20" fmla="*/ 113718 h 1049442"/>
                <a:gd name="connsiteX21" fmla="*/ 1371926 w 1574276"/>
                <a:gd name="connsiteY21" fmla="*/ 89273 h 1049442"/>
                <a:gd name="connsiteX22" fmla="*/ 1372405 w 1574276"/>
                <a:gd name="connsiteY22" fmla="*/ 35589 h 1049442"/>
                <a:gd name="connsiteX23" fmla="*/ 1403561 w 1574276"/>
                <a:gd name="connsiteY23" fmla="*/ 5392 h 1049442"/>
                <a:gd name="connsiteX24" fmla="*/ 1425250 w 1574276"/>
                <a:gd name="connsiteY24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811682 w 1574276"/>
                <a:gd name="connsiteY6" fmla="*/ 1049442 h 1049442"/>
                <a:gd name="connsiteX7" fmla="*/ 809218 w 1574276"/>
                <a:gd name="connsiteY7" fmla="*/ 1034491 h 1049442"/>
                <a:gd name="connsiteX8" fmla="*/ 804894 w 1574276"/>
                <a:gd name="connsiteY8" fmla="*/ 1027296 h 1049442"/>
                <a:gd name="connsiteX9" fmla="*/ 13542 w 1574276"/>
                <a:gd name="connsiteY9" fmla="*/ 491899 h 1049442"/>
                <a:gd name="connsiteX10" fmla="*/ 31756 w 1574276"/>
                <a:gd name="connsiteY10" fmla="*/ 153501 h 1049442"/>
                <a:gd name="connsiteX11" fmla="*/ 73936 w 1574276"/>
                <a:gd name="connsiteY11" fmla="*/ 95983 h 1049442"/>
                <a:gd name="connsiteX12" fmla="*/ 151585 w 1574276"/>
                <a:gd name="connsiteY12" fmla="*/ 127139 h 1049442"/>
                <a:gd name="connsiteX13" fmla="*/ 151585 w 1574276"/>
                <a:gd name="connsiteY13" fmla="*/ 173633 h 1049442"/>
                <a:gd name="connsiteX14" fmla="*/ 124264 w 1574276"/>
                <a:gd name="connsiteY14" fmla="*/ 281479 h 1049442"/>
                <a:gd name="connsiteX15" fmla="*/ 238342 w 1574276"/>
                <a:gd name="connsiteY15" fmla="*/ 713343 h 1049442"/>
                <a:gd name="connsiteX16" fmla="*/ 612209 w 1574276"/>
                <a:gd name="connsiteY16" fmla="*/ 918970 h 1049442"/>
                <a:gd name="connsiteX17" fmla="*/ 1174927 w 1574276"/>
                <a:gd name="connsiteY17" fmla="*/ 839404 h 1049442"/>
                <a:gd name="connsiteX18" fmla="*/ 1440468 w 1574276"/>
                <a:gd name="connsiteY18" fmla="*/ 476561 h 1049442"/>
                <a:gd name="connsiteX19" fmla="*/ 1385826 w 1574276"/>
                <a:gd name="connsiteY19" fmla="*/ 113718 h 1049442"/>
                <a:gd name="connsiteX20" fmla="*/ 1371926 w 1574276"/>
                <a:gd name="connsiteY20" fmla="*/ 89273 h 1049442"/>
                <a:gd name="connsiteX21" fmla="*/ 1372405 w 1574276"/>
                <a:gd name="connsiteY21" fmla="*/ 35589 h 1049442"/>
                <a:gd name="connsiteX22" fmla="*/ 1403561 w 1574276"/>
                <a:gd name="connsiteY22" fmla="*/ 5392 h 1049442"/>
                <a:gd name="connsiteX23" fmla="*/ 1425250 w 1574276"/>
                <a:gd name="connsiteY23" fmla="*/ 0 h 1049442"/>
                <a:gd name="connsiteX0" fmla="*/ 1425250 w 1574276"/>
                <a:gd name="connsiteY0" fmla="*/ 0 h 1039056"/>
                <a:gd name="connsiteX1" fmla="*/ 1446220 w 1574276"/>
                <a:gd name="connsiteY1" fmla="*/ 8268 h 1039056"/>
                <a:gd name="connsiteX2" fmla="*/ 1500862 w 1574276"/>
                <a:gd name="connsiteY2" fmla="*/ 77290 h 1039056"/>
                <a:gd name="connsiteX3" fmla="*/ 1505655 w 1574276"/>
                <a:gd name="connsiteY3" fmla="*/ 647198 h 1039056"/>
                <a:gd name="connsiteX4" fmla="*/ 1166299 w 1574276"/>
                <a:gd name="connsiteY4" fmla="*/ 969778 h 1039056"/>
                <a:gd name="connsiteX5" fmla="*/ 929037 w 1574276"/>
                <a:gd name="connsiteY5" fmla="*/ 1021544 h 1039056"/>
                <a:gd name="connsiteX6" fmla="*/ 809218 w 1574276"/>
                <a:gd name="connsiteY6" fmla="*/ 1034491 h 1039056"/>
                <a:gd name="connsiteX7" fmla="*/ 804894 w 1574276"/>
                <a:gd name="connsiteY7" fmla="*/ 1027296 h 1039056"/>
                <a:gd name="connsiteX8" fmla="*/ 13542 w 1574276"/>
                <a:gd name="connsiteY8" fmla="*/ 491899 h 1039056"/>
                <a:gd name="connsiteX9" fmla="*/ 31756 w 1574276"/>
                <a:gd name="connsiteY9" fmla="*/ 153501 h 1039056"/>
                <a:gd name="connsiteX10" fmla="*/ 73936 w 1574276"/>
                <a:gd name="connsiteY10" fmla="*/ 95983 h 1039056"/>
                <a:gd name="connsiteX11" fmla="*/ 151585 w 1574276"/>
                <a:gd name="connsiteY11" fmla="*/ 127139 h 1039056"/>
                <a:gd name="connsiteX12" fmla="*/ 151585 w 1574276"/>
                <a:gd name="connsiteY12" fmla="*/ 173633 h 1039056"/>
                <a:gd name="connsiteX13" fmla="*/ 124264 w 1574276"/>
                <a:gd name="connsiteY13" fmla="*/ 281479 h 1039056"/>
                <a:gd name="connsiteX14" fmla="*/ 238342 w 1574276"/>
                <a:gd name="connsiteY14" fmla="*/ 713343 h 1039056"/>
                <a:gd name="connsiteX15" fmla="*/ 612209 w 1574276"/>
                <a:gd name="connsiteY15" fmla="*/ 918970 h 1039056"/>
                <a:gd name="connsiteX16" fmla="*/ 1174927 w 1574276"/>
                <a:gd name="connsiteY16" fmla="*/ 839404 h 1039056"/>
                <a:gd name="connsiteX17" fmla="*/ 1440468 w 1574276"/>
                <a:gd name="connsiteY17" fmla="*/ 476561 h 1039056"/>
                <a:gd name="connsiteX18" fmla="*/ 1385826 w 1574276"/>
                <a:gd name="connsiteY18" fmla="*/ 113718 h 1039056"/>
                <a:gd name="connsiteX19" fmla="*/ 1371926 w 1574276"/>
                <a:gd name="connsiteY19" fmla="*/ 89273 h 1039056"/>
                <a:gd name="connsiteX20" fmla="*/ 1372405 w 1574276"/>
                <a:gd name="connsiteY20" fmla="*/ 35589 h 1039056"/>
                <a:gd name="connsiteX21" fmla="*/ 1403561 w 1574276"/>
                <a:gd name="connsiteY21" fmla="*/ 5392 h 1039056"/>
                <a:gd name="connsiteX22" fmla="*/ 1425250 w 1574276"/>
                <a:gd name="connsiteY22" fmla="*/ 0 h 1039056"/>
                <a:gd name="connsiteX0" fmla="*/ 1425250 w 1574276"/>
                <a:gd name="connsiteY0" fmla="*/ 0 h 1043626"/>
                <a:gd name="connsiteX1" fmla="*/ 1446220 w 1574276"/>
                <a:gd name="connsiteY1" fmla="*/ 8268 h 1043626"/>
                <a:gd name="connsiteX2" fmla="*/ 1500862 w 1574276"/>
                <a:gd name="connsiteY2" fmla="*/ 77290 h 1043626"/>
                <a:gd name="connsiteX3" fmla="*/ 1505655 w 1574276"/>
                <a:gd name="connsiteY3" fmla="*/ 647198 h 1043626"/>
                <a:gd name="connsiteX4" fmla="*/ 1166299 w 1574276"/>
                <a:gd name="connsiteY4" fmla="*/ 969778 h 1043626"/>
                <a:gd name="connsiteX5" fmla="*/ 929037 w 1574276"/>
                <a:gd name="connsiteY5" fmla="*/ 1021544 h 1043626"/>
                <a:gd name="connsiteX6" fmla="*/ 809218 w 1574276"/>
                <a:gd name="connsiteY6" fmla="*/ 1034491 h 1043626"/>
                <a:gd name="connsiteX7" fmla="*/ 797750 w 1574276"/>
                <a:gd name="connsiteY7" fmla="*/ 1032059 h 1043626"/>
                <a:gd name="connsiteX8" fmla="*/ 13542 w 1574276"/>
                <a:gd name="connsiteY8" fmla="*/ 491899 h 1043626"/>
                <a:gd name="connsiteX9" fmla="*/ 31756 w 1574276"/>
                <a:gd name="connsiteY9" fmla="*/ 153501 h 1043626"/>
                <a:gd name="connsiteX10" fmla="*/ 73936 w 1574276"/>
                <a:gd name="connsiteY10" fmla="*/ 95983 h 1043626"/>
                <a:gd name="connsiteX11" fmla="*/ 151585 w 1574276"/>
                <a:gd name="connsiteY11" fmla="*/ 127139 h 1043626"/>
                <a:gd name="connsiteX12" fmla="*/ 151585 w 1574276"/>
                <a:gd name="connsiteY12" fmla="*/ 173633 h 1043626"/>
                <a:gd name="connsiteX13" fmla="*/ 124264 w 1574276"/>
                <a:gd name="connsiteY13" fmla="*/ 281479 h 1043626"/>
                <a:gd name="connsiteX14" fmla="*/ 238342 w 1574276"/>
                <a:gd name="connsiteY14" fmla="*/ 713343 h 1043626"/>
                <a:gd name="connsiteX15" fmla="*/ 612209 w 1574276"/>
                <a:gd name="connsiteY15" fmla="*/ 918970 h 1043626"/>
                <a:gd name="connsiteX16" fmla="*/ 1174927 w 1574276"/>
                <a:gd name="connsiteY16" fmla="*/ 839404 h 1043626"/>
                <a:gd name="connsiteX17" fmla="*/ 1440468 w 1574276"/>
                <a:gd name="connsiteY17" fmla="*/ 476561 h 1043626"/>
                <a:gd name="connsiteX18" fmla="*/ 1385826 w 1574276"/>
                <a:gd name="connsiteY18" fmla="*/ 113718 h 1043626"/>
                <a:gd name="connsiteX19" fmla="*/ 1371926 w 1574276"/>
                <a:gd name="connsiteY19" fmla="*/ 89273 h 1043626"/>
                <a:gd name="connsiteX20" fmla="*/ 1372405 w 1574276"/>
                <a:gd name="connsiteY20" fmla="*/ 35589 h 1043626"/>
                <a:gd name="connsiteX21" fmla="*/ 1403561 w 1574276"/>
                <a:gd name="connsiteY21" fmla="*/ 5392 h 1043626"/>
                <a:gd name="connsiteX22" fmla="*/ 1425250 w 1574276"/>
                <a:gd name="connsiteY22" fmla="*/ 0 h 1043626"/>
                <a:gd name="connsiteX0" fmla="*/ 1425250 w 1574276"/>
                <a:gd name="connsiteY0" fmla="*/ 0 h 1070884"/>
                <a:gd name="connsiteX1" fmla="*/ 1446220 w 1574276"/>
                <a:gd name="connsiteY1" fmla="*/ 8268 h 1070884"/>
                <a:gd name="connsiteX2" fmla="*/ 1500862 w 1574276"/>
                <a:gd name="connsiteY2" fmla="*/ 77290 h 1070884"/>
                <a:gd name="connsiteX3" fmla="*/ 1505655 w 1574276"/>
                <a:gd name="connsiteY3" fmla="*/ 647198 h 1070884"/>
                <a:gd name="connsiteX4" fmla="*/ 1166299 w 1574276"/>
                <a:gd name="connsiteY4" fmla="*/ 969778 h 1070884"/>
                <a:gd name="connsiteX5" fmla="*/ 929037 w 1574276"/>
                <a:gd name="connsiteY5" fmla="*/ 1021544 h 1070884"/>
                <a:gd name="connsiteX6" fmla="*/ 797750 w 1574276"/>
                <a:gd name="connsiteY6" fmla="*/ 1032059 h 1070884"/>
                <a:gd name="connsiteX7" fmla="*/ 13542 w 1574276"/>
                <a:gd name="connsiteY7" fmla="*/ 491899 h 1070884"/>
                <a:gd name="connsiteX8" fmla="*/ 31756 w 1574276"/>
                <a:gd name="connsiteY8" fmla="*/ 153501 h 1070884"/>
                <a:gd name="connsiteX9" fmla="*/ 73936 w 1574276"/>
                <a:gd name="connsiteY9" fmla="*/ 95983 h 1070884"/>
                <a:gd name="connsiteX10" fmla="*/ 151585 w 1574276"/>
                <a:gd name="connsiteY10" fmla="*/ 127139 h 1070884"/>
                <a:gd name="connsiteX11" fmla="*/ 151585 w 1574276"/>
                <a:gd name="connsiteY11" fmla="*/ 173633 h 1070884"/>
                <a:gd name="connsiteX12" fmla="*/ 124264 w 1574276"/>
                <a:gd name="connsiteY12" fmla="*/ 281479 h 1070884"/>
                <a:gd name="connsiteX13" fmla="*/ 238342 w 1574276"/>
                <a:gd name="connsiteY13" fmla="*/ 713343 h 1070884"/>
                <a:gd name="connsiteX14" fmla="*/ 612209 w 1574276"/>
                <a:gd name="connsiteY14" fmla="*/ 918970 h 1070884"/>
                <a:gd name="connsiteX15" fmla="*/ 1174927 w 1574276"/>
                <a:gd name="connsiteY15" fmla="*/ 839404 h 1070884"/>
                <a:gd name="connsiteX16" fmla="*/ 1440468 w 1574276"/>
                <a:gd name="connsiteY16" fmla="*/ 476561 h 1070884"/>
                <a:gd name="connsiteX17" fmla="*/ 1385826 w 1574276"/>
                <a:gd name="connsiteY17" fmla="*/ 113718 h 1070884"/>
                <a:gd name="connsiteX18" fmla="*/ 1371926 w 1574276"/>
                <a:gd name="connsiteY18" fmla="*/ 89273 h 1070884"/>
                <a:gd name="connsiteX19" fmla="*/ 1372405 w 1574276"/>
                <a:gd name="connsiteY19" fmla="*/ 35589 h 1070884"/>
                <a:gd name="connsiteX20" fmla="*/ 1403561 w 1574276"/>
                <a:gd name="connsiteY20" fmla="*/ 5392 h 1070884"/>
                <a:gd name="connsiteX21" fmla="*/ 1425250 w 1574276"/>
                <a:gd name="connsiteY21" fmla="*/ 0 h 1070884"/>
                <a:gd name="connsiteX0" fmla="*/ 1425250 w 1574276"/>
                <a:gd name="connsiteY0" fmla="*/ 0 h 1039446"/>
                <a:gd name="connsiteX1" fmla="*/ 1446220 w 1574276"/>
                <a:gd name="connsiteY1" fmla="*/ 8268 h 1039446"/>
                <a:gd name="connsiteX2" fmla="*/ 1500862 w 1574276"/>
                <a:gd name="connsiteY2" fmla="*/ 77290 h 1039446"/>
                <a:gd name="connsiteX3" fmla="*/ 1505655 w 1574276"/>
                <a:gd name="connsiteY3" fmla="*/ 647198 h 1039446"/>
                <a:gd name="connsiteX4" fmla="*/ 1166299 w 1574276"/>
                <a:gd name="connsiteY4" fmla="*/ 969778 h 1039446"/>
                <a:gd name="connsiteX5" fmla="*/ 929037 w 1574276"/>
                <a:gd name="connsiteY5" fmla="*/ 1021544 h 1039446"/>
                <a:gd name="connsiteX6" fmla="*/ 797750 w 1574276"/>
                <a:gd name="connsiteY6" fmla="*/ 1032059 h 1039446"/>
                <a:gd name="connsiteX7" fmla="*/ 13542 w 1574276"/>
                <a:gd name="connsiteY7" fmla="*/ 491899 h 1039446"/>
                <a:gd name="connsiteX8" fmla="*/ 31756 w 1574276"/>
                <a:gd name="connsiteY8" fmla="*/ 153501 h 1039446"/>
                <a:gd name="connsiteX9" fmla="*/ 73936 w 1574276"/>
                <a:gd name="connsiteY9" fmla="*/ 95983 h 1039446"/>
                <a:gd name="connsiteX10" fmla="*/ 151585 w 1574276"/>
                <a:gd name="connsiteY10" fmla="*/ 127139 h 1039446"/>
                <a:gd name="connsiteX11" fmla="*/ 151585 w 1574276"/>
                <a:gd name="connsiteY11" fmla="*/ 173633 h 1039446"/>
                <a:gd name="connsiteX12" fmla="*/ 124264 w 1574276"/>
                <a:gd name="connsiteY12" fmla="*/ 281479 h 1039446"/>
                <a:gd name="connsiteX13" fmla="*/ 238342 w 1574276"/>
                <a:gd name="connsiteY13" fmla="*/ 713343 h 1039446"/>
                <a:gd name="connsiteX14" fmla="*/ 612209 w 1574276"/>
                <a:gd name="connsiteY14" fmla="*/ 918970 h 1039446"/>
                <a:gd name="connsiteX15" fmla="*/ 1174927 w 1574276"/>
                <a:gd name="connsiteY15" fmla="*/ 839404 h 1039446"/>
                <a:gd name="connsiteX16" fmla="*/ 1440468 w 1574276"/>
                <a:gd name="connsiteY16" fmla="*/ 476561 h 1039446"/>
                <a:gd name="connsiteX17" fmla="*/ 1385826 w 1574276"/>
                <a:gd name="connsiteY17" fmla="*/ 113718 h 1039446"/>
                <a:gd name="connsiteX18" fmla="*/ 1371926 w 1574276"/>
                <a:gd name="connsiteY18" fmla="*/ 89273 h 1039446"/>
                <a:gd name="connsiteX19" fmla="*/ 1372405 w 1574276"/>
                <a:gd name="connsiteY19" fmla="*/ 35589 h 1039446"/>
                <a:gd name="connsiteX20" fmla="*/ 1403561 w 1574276"/>
                <a:gd name="connsiteY20" fmla="*/ 5392 h 1039446"/>
                <a:gd name="connsiteX21" fmla="*/ 1425250 w 1574276"/>
                <a:gd name="connsiteY21" fmla="*/ 0 h 1039446"/>
                <a:gd name="connsiteX0" fmla="*/ 1425250 w 1574276"/>
                <a:gd name="connsiteY0" fmla="*/ 0 h 1032286"/>
                <a:gd name="connsiteX1" fmla="*/ 1446220 w 1574276"/>
                <a:gd name="connsiteY1" fmla="*/ 8268 h 1032286"/>
                <a:gd name="connsiteX2" fmla="*/ 1500862 w 1574276"/>
                <a:gd name="connsiteY2" fmla="*/ 77290 h 1032286"/>
                <a:gd name="connsiteX3" fmla="*/ 1505655 w 1574276"/>
                <a:gd name="connsiteY3" fmla="*/ 647198 h 1032286"/>
                <a:gd name="connsiteX4" fmla="*/ 1166299 w 1574276"/>
                <a:gd name="connsiteY4" fmla="*/ 969778 h 1032286"/>
                <a:gd name="connsiteX5" fmla="*/ 929037 w 1574276"/>
                <a:gd name="connsiteY5" fmla="*/ 1021544 h 1032286"/>
                <a:gd name="connsiteX6" fmla="*/ 797750 w 1574276"/>
                <a:gd name="connsiteY6" fmla="*/ 1032059 h 1032286"/>
                <a:gd name="connsiteX7" fmla="*/ 13542 w 1574276"/>
                <a:gd name="connsiteY7" fmla="*/ 491899 h 1032286"/>
                <a:gd name="connsiteX8" fmla="*/ 31756 w 1574276"/>
                <a:gd name="connsiteY8" fmla="*/ 153501 h 1032286"/>
                <a:gd name="connsiteX9" fmla="*/ 73936 w 1574276"/>
                <a:gd name="connsiteY9" fmla="*/ 95983 h 1032286"/>
                <a:gd name="connsiteX10" fmla="*/ 151585 w 1574276"/>
                <a:gd name="connsiteY10" fmla="*/ 127139 h 1032286"/>
                <a:gd name="connsiteX11" fmla="*/ 151585 w 1574276"/>
                <a:gd name="connsiteY11" fmla="*/ 173633 h 1032286"/>
                <a:gd name="connsiteX12" fmla="*/ 124264 w 1574276"/>
                <a:gd name="connsiteY12" fmla="*/ 281479 h 1032286"/>
                <a:gd name="connsiteX13" fmla="*/ 238342 w 1574276"/>
                <a:gd name="connsiteY13" fmla="*/ 713343 h 1032286"/>
                <a:gd name="connsiteX14" fmla="*/ 612209 w 1574276"/>
                <a:gd name="connsiteY14" fmla="*/ 918970 h 1032286"/>
                <a:gd name="connsiteX15" fmla="*/ 1174927 w 1574276"/>
                <a:gd name="connsiteY15" fmla="*/ 839404 h 1032286"/>
                <a:gd name="connsiteX16" fmla="*/ 1440468 w 1574276"/>
                <a:gd name="connsiteY16" fmla="*/ 476561 h 1032286"/>
                <a:gd name="connsiteX17" fmla="*/ 1385826 w 1574276"/>
                <a:gd name="connsiteY17" fmla="*/ 113718 h 1032286"/>
                <a:gd name="connsiteX18" fmla="*/ 1371926 w 1574276"/>
                <a:gd name="connsiteY18" fmla="*/ 89273 h 1032286"/>
                <a:gd name="connsiteX19" fmla="*/ 1372405 w 1574276"/>
                <a:gd name="connsiteY19" fmla="*/ 35589 h 1032286"/>
                <a:gd name="connsiteX20" fmla="*/ 1403561 w 1574276"/>
                <a:gd name="connsiteY20" fmla="*/ 5392 h 1032286"/>
                <a:gd name="connsiteX21" fmla="*/ 1425250 w 1574276"/>
                <a:gd name="connsiteY21" fmla="*/ 0 h 1032286"/>
                <a:gd name="connsiteX0" fmla="*/ 1425250 w 1574276"/>
                <a:gd name="connsiteY0" fmla="*/ 0 h 1032456"/>
                <a:gd name="connsiteX1" fmla="*/ 1446220 w 1574276"/>
                <a:gd name="connsiteY1" fmla="*/ 8268 h 1032456"/>
                <a:gd name="connsiteX2" fmla="*/ 1500862 w 1574276"/>
                <a:gd name="connsiteY2" fmla="*/ 77290 h 1032456"/>
                <a:gd name="connsiteX3" fmla="*/ 1505655 w 1574276"/>
                <a:gd name="connsiteY3" fmla="*/ 647198 h 1032456"/>
                <a:gd name="connsiteX4" fmla="*/ 1166299 w 1574276"/>
                <a:gd name="connsiteY4" fmla="*/ 969778 h 1032456"/>
                <a:gd name="connsiteX5" fmla="*/ 929037 w 1574276"/>
                <a:gd name="connsiteY5" fmla="*/ 1021544 h 1032456"/>
                <a:gd name="connsiteX6" fmla="*/ 797750 w 1574276"/>
                <a:gd name="connsiteY6" fmla="*/ 1032059 h 1032456"/>
                <a:gd name="connsiteX7" fmla="*/ 13542 w 1574276"/>
                <a:gd name="connsiteY7" fmla="*/ 491899 h 1032456"/>
                <a:gd name="connsiteX8" fmla="*/ 31756 w 1574276"/>
                <a:gd name="connsiteY8" fmla="*/ 153501 h 1032456"/>
                <a:gd name="connsiteX9" fmla="*/ 73936 w 1574276"/>
                <a:gd name="connsiteY9" fmla="*/ 95983 h 1032456"/>
                <a:gd name="connsiteX10" fmla="*/ 151585 w 1574276"/>
                <a:gd name="connsiteY10" fmla="*/ 127139 h 1032456"/>
                <a:gd name="connsiteX11" fmla="*/ 151585 w 1574276"/>
                <a:gd name="connsiteY11" fmla="*/ 173633 h 1032456"/>
                <a:gd name="connsiteX12" fmla="*/ 124264 w 1574276"/>
                <a:gd name="connsiteY12" fmla="*/ 281479 h 1032456"/>
                <a:gd name="connsiteX13" fmla="*/ 238342 w 1574276"/>
                <a:gd name="connsiteY13" fmla="*/ 713343 h 1032456"/>
                <a:gd name="connsiteX14" fmla="*/ 612209 w 1574276"/>
                <a:gd name="connsiteY14" fmla="*/ 918970 h 1032456"/>
                <a:gd name="connsiteX15" fmla="*/ 1174927 w 1574276"/>
                <a:gd name="connsiteY15" fmla="*/ 839404 h 1032456"/>
                <a:gd name="connsiteX16" fmla="*/ 1440468 w 1574276"/>
                <a:gd name="connsiteY16" fmla="*/ 476561 h 1032456"/>
                <a:gd name="connsiteX17" fmla="*/ 1385826 w 1574276"/>
                <a:gd name="connsiteY17" fmla="*/ 113718 h 1032456"/>
                <a:gd name="connsiteX18" fmla="*/ 1371926 w 1574276"/>
                <a:gd name="connsiteY18" fmla="*/ 89273 h 1032456"/>
                <a:gd name="connsiteX19" fmla="*/ 1372405 w 1574276"/>
                <a:gd name="connsiteY19" fmla="*/ 35589 h 1032456"/>
                <a:gd name="connsiteX20" fmla="*/ 1403561 w 1574276"/>
                <a:gd name="connsiteY20" fmla="*/ 5392 h 1032456"/>
                <a:gd name="connsiteX21" fmla="*/ 1425250 w 1574276"/>
                <a:gd name="connsiteY21" fmla="*/ 0 h 1032456"/>
                <a:gd name="connsiteX0" fmla="*/ 1425250 w 1574276"/>
                <a:gd name="connsiteY0" fmla="*/ 0 h 1032095"/>
                <a:gd name="connsiteX1" fmla="*/ 1446220 w 1574276"/>
                <a:gd name="connsiteY1" fmla="*/ 8268 h 1032095"/>
                <a:gd name="connsiteX2" fmla="*/ 1500862 w 1574276"/>
                <a:gd name="connsiteY2" fmla="*/ 77290 h 1032095"/>
                <a:gd name="connsiteX3" fmla="*/ 1505655 w 1574276"/>
                <a:gd name="connsiteY3" fmla="*/ 647198 h 1032095"/>
                <a:gd name="connsiteX4" fmla="*/ 1166299 w 1574276"/>
                <a:gd name="connsiteY4" fmla="*/ 969778 h 1032095"/>
                <a:gd name="connsiteX5" fmla="*/ 929037 w 1574276"/>
                <a:gd name="connsiteY5" fmla="*/ 1021544 h 1032095"/>
                <a:gd name="connsiteX6" fmla="*/ 797750 w 1574276"/>
                <a:gd name="connsiteY6" fmla="*/ 1032059 h 1032095"/>
                <a:gd name="connsiteX7" fmla="*/ 13542 w 1574276"/>
                <a:gd name="connsiteY7" fmla="*/ 491899 h 1032095"/>
                <a:gd name="connsiteX8" fmla="*/ 31756 w 1574276"/>
                <a:gd name="connsiteY8" fmla="*/ 153501 h 1032095"/>
                <a:gd name="connsiteX9" fmla="*/ 73936 w 1574276"/>
                <a:gd name="connsiteY9" fmla="*/ 95983 h 1032095"/>
                <a:gd name="connsiteX10" fmla="*/ 151585 w 1574276"/>
                <a:gd name="connsiteY10" fmla="*/ 127139 h 1032095"/>
                <a:gd name="connsiteX11" fmla="*/ 151585 w 1574276"/>
                <a:gd name="connsiteY11" fmla="*/ 173633 h 1032095"/>
                <a:gd name="connsiteX12" fmla="*/ 124264 w 1574276"/>
                <a:gd name="connsiteY12" fmla="*/ 281479 h 1032095"/>
                <a:gd name="connsiteX13" fmla="*/ 238342 w 1574276"/>
                <a:gd name="connsiteY13" fmla="*/ 713343 h 1032095"/>
                <a:gd name="connsiteX14" fmla="*/ 612209 w 1574276"/>
                <a:gd name="connsiteY14" fmla="*/ 918970 h 1032095"/>
                <a:gd name="connsiteX15" fmla="*/ 1174927 w 1574276"/>
                <a:gd name="connsiteY15" fmla="*/ 839404 h 1032095"/>
                <a:gd name="connsiteX16" fmla="*/ 1440468 w 1574276"/>
                <a:gd name="connsiteY16" fmla="*/ 476561 h 1032095"/>
                <a:gd name="connsiteX17" fmla="*/ 1385826 w 1574276"/>
                <a:gd name="connsiteY17" fmla="*/ 113718 h 1032095"/>
                <a:gd name="connsiteX18" fmla="*/ 1371926 w 1574276"/>
                <a:gd name="connsiteY18" fmla="*/ 89273 h 1032095"/>
                <a:gd name="connsiteX19" fmla="*/ 1372405 w 1574276"/>
                <a:gd name="connsiteY19" fmla="*/ 35589 h 1032095"/>
                <a:gd name="connsiteX20" fmla="*/ 1403561 w 1574276"/>
                <a:gd name="connsiteY20" fmla="*/ 5392 h 1032095"/>
                <a:gd name="connsiteX21" fmla="*/ 1425250 w 1574276"/>
                <a:gd name="connsiteY21" fmla="*/ 0 h 1032095"/>
                <a:gd name="connsiteX0" fmla="*/ 1425250 w 1574276"/>
                <a:gd name="connsiteY0" fmla="*/ 0 h 1034834"/>
                <a:gd name="connsiteX1" fmla="*/ 1446220 w 1574276"/>
                <a:gd name="connsiteY1" fmla="*/ 8268 h 1034834"/>
                <a:gd name="connsiteX2" fmla="*/ 1500862 w 1574276"/>
                <a:gd name="connsiteY2" fmla="*/ 77290 h 1034834"/>
                <a:gd name="connsiteX3" fmla="*/ 1505655 w 1574276"/>
                <a:gd name="connsiteY3" fmla="*/ 647198 h 1034834"/>
                <a:gd name="connsiteX4" fmla="*/ 1166299 w 1574276"/>
                <a:gd name="connsiteY4" fmla="*/ 969778 h 1034834"/>
                <a:gd name="connsiteX5" fmla="*/ 929037 w 1574276"/>
                <a:gd name="connsiteY5" fmla="*/ 1021544 h 1034834"/>
                <a:gd name="connsiteX6" fmla="*/ 797750 w 1574276"/>
                <a:gd name="connsiteY6" fmla="*/ 1032059 h 1034834"/>
                <a:gd name="connsiteX7" fmla="*/ 13542 w 1574276"/>
                <a:gd name="connsiteY7" fmla="*/ 491899 h 1034834"/>
                <a:gd name="connsiteX8" fmla="*/ 31756 w 1574276"/>
                <a:gd name="connsiteY8" fmla="*/ 153501 h 1034834"/>
                <a:gd name="connsiteX9" fmla="*/ 73936 w 1574276"/>
                <a:gd name="connsiteY9" fmla="*/ 95983 h 1034834"/>
                <a:gd name="connsiteX10" fmla="*/ 151585 w 1574276"/>
                <a:gd name="connsiteY10" fmla="*/ 127139 h 1034834"/>
                <a:gd name="connsiteX11" fmla="*/ 151585 w 1574276"/>
                <a:gd name="connsiteY11" fmla="*/ 173633 h 1034834"/>
                <a:gd name="connsiteX12" fmla="*/ 124264 w 1574276"/>
                <a:gd name="connsiteY12" fmla="*/ 281479 h 1034834"/>
                <a:gd name="connsiteX13" fmla="*/ 238342 w 1574276"/>
                <a:gd name="connsiteY13" fmla="*/ 713343 h 1034834"/>
                <a:gd name="connsiteX14" fmla="*/ 612209 w 1574276"/>
                <a:gd name="connsiteY14" fmla="*/ 918970 h 1034834"/>
                <a:gd name="connsiteX15" fmla="*/ 1174927 w 1574276"/>
                <a:gd name="connsiteY15" fmla="*/ 839404 h 1034834"/>
                <a:gd name="connsiteX16" fmla="*/ 1440468 w 1574276"/>
                <a:gd name="connsiteY16" fmla="*/ 476561 h 1034834"/>
                <a:gd name="connsiteX17" fmla="*/ 1385826 w 1574276"/>
                <a:gd name="connsiteY17" fmla="*/ 113718 h 1034834"/>
                <a:gd name="connsiteX18" fmla="*/ 1371926 w 1574276"/>
                <a:gd name="connsiteY18" fmla="*/ 89273 h 1034834"/>
                <a:gd name="connsiteX19" fmla="*/ 1372405 w 1574276"/>
                <a:gd name="connsiteY19" fmla="*/ 35589 h 1034834"/>
                <a:gd name="connsiteX20" fmla="*/ 1403561 w 1574276"/>
                <a:gd name="connsiteY20" fmla="*/ 5392 h 1034834"/>
                <a:gd name="connsiteX21" fmla="*/ 1425250 w 1574276"/>
                <a:gd name="connsiteY21" fmla="*/ 0 h 103483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4276" h="1033354">
                  <a:moveTo>
                    <a:pt x="1425250" y="0"/>
                  </a:moveTo>
                  <a:cubicBezTo>
                    <a:pt x="1432440" y="0"/>
                    <a:pt x="1439510" y="2277"/>
                    <a:pt x="1446220" y="8268"/>
                  </a:cubicBezTo>
                  <a:cubicBezTo>
                    <a:pt x="1476417" y="21689"/>
                    <a:pt x="1487441" y="50927"/>
                    <a:pt x="1500862" y="77290"/>
                  </a:cubicBezTo>
                  <a:cubicBezTo>
                    <a:pt x="1597205" y="266141"/>
                    <a:pt x="1598643" y="456909"/>
                    <a:pt x="1505655" y="647198"/>
                  </a:cubicBezTo>
                  <a:cubicBezTo>
                    <a:pt x="1433279" y="795786"/>
                    <a:pt x="1317284" y="900277"/>
                    <a:pt x="1166299" y="969778"/>
                  </a:cubicBezTo>
                  <a:cubicBezTo>
                    <a:pt x="1080981" y="1003330"/>
                    <a:pt x="999987" y="1013545"/>
                    <a:pt x="929037" y="1021544"/>
                  </a:cubicBezTo>
                  <a:cubicBezTo>
                    <a:pt x="858087" y="1029543"/>
                    <a:pt x="854856" y="1029686"/>
                    <a:pt x="797750" y="1032059"/>
                  </a:cubicBezTo>
                  <a:cubicBezTo>
                    <a:pt x="371206" y="1049784"/>
                    <a:pt x="87357" y="886377"/>
                    <a:pt x="13542" y="491899"/>
                  </a:cubicBezTo>
                  <a:cubicBezTo>
                    <a:pt x="-8027" y="377342"/>
                    <a:pt x="-5151" y="264703"/>
                    <a:pt x="31756" y="153501"/>
                  </a:cubicBezTo>
                  <a:cubicBezTo>
                    <a:pt x="39425" y="130015"/>
                    <a:pt x="47573" y="106049"/>
                    <a:pt x="73936" y="95983"/>
                  </a:cubicBezTo>
                  <a:cubicBezTo>
                    <a:pt x="110843" y="81124"/>
                    <a:pt x="131454" y="89273"/>
                    <a:pt x="151585" y="127139"/>
                  </a:cubicBezTo>
                  <a:cubicBezTo>
                    <a:pt x="158775" y="142477"/>
                    <a:pt x="157337" y="157815"/>
                    <a:pt x="151585" y="173633"/>
                  </a:cubicBezTo>
                  <a:cubicBezTo>
                    <a:pt x="139123" y="208623"/>
                    <a:pt x="128578" y="244092"/>
                    <a:pt x="124264" y="281479"/>
                  </a:cubicBezTo>
                  <a:cubicBezTo>
                    <a:pt x="103654" y="441091"/>
                    <a:pt x="139123" y="586324"/>
                    <a:pt x="238342" y="713343"/>
                  </a:cubicBezTo>
                  <a:cubicBezTo>
                    <a:pt x="332767" y="834611"/>
                    <a:pt x="460745" y="899318"/>
                    <a:pt x="612209" y="918970"/>
                  </a:cubicBezTo>
                  <a:cubicBezTo>
                    <a:pt x="687941" y="928557"/>
                    <a:pt x="1002373" y="925681"/>
                    <a:pt x="1174927" y="839404"/>
                  </a:cubicBezTo>
                  <a:cubicBezTo>
                    <a:pt x="1303863" y="754085"/>
                    <a:pt x="1405478" y="630422"/>
                    <a:pt x="1440468" y="476561"/>
                  </a:cubicBezTo>
                  <a:cubicBezTo>
                    <a:pt x="1469707" y="349062"/>
                    <a:pt x="1451013" y="227316"/>
                    <a:pt x="1385826" y="113718"/>
                  </a:cubicBezTo>
                  <a:cubicBezTo>
                    <a:pt x="1381033" y="105570"/>
                    <a:pt x="1376240" y="97421"/>
                    <a:pt x="1371926" y="89273"/>
                  </a:cubicBezTo>
                  <a:cubicBezTo>
                    <a:pt x="1362819" y="71059"/>
                    <a:pt x="1361860" y="53324"/>
                    <a:pt x="1372405" y="35589"/>
                  </a:cubicBezTo>
                  <a:cubicBezTo>
                    <a:pt x="1381033" y="23606"/>
                    <a:pt x="1389661" y="11623"/>
                    <a:pt x="1403561" y="5392"/>
                  </a:cubicBezTo>
                  <a:cubicBezTo>
                    <a:pt x="1410751" y="2277"/>
                    <a:pt x="1418060" y="0"/>
                    <a:pt x="1425250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reeform: Shape 7">
              <a:extLst>
                <a:ext uri="{FF2B5EF4-FFF2-40B4-BE49-F238E27FC236}">
                  <a16:creationId xmlns:a16="http://schemas.microsoft.com/office/drawing/2014/main" id="{B6927B4C-E741-DA0B-D295-D4130A97CC8E}"/>
                </a:ext>
              </a:extLst>
            </p:cNvPr>
            <p:cNvSpPr/>
            <p:nvPr/>
          </p:nvSpPr>
          <p:spPr>
            <a:xfrm>
              <a:off x="1217010" y="833820"/>
              <a:ext cx="790873" cy="920288"/>
            </a:xfrm>
            <a:custGeom>
              <a:avLst/>
              <a:gdLst>
                <a:gd name="connsiteX0" fmla="*/ 792790 w 790872"/>
                <a:gd name="connsiteY0" fmla="*/ 894885 h 920288"/>
                <a:gd name="connsiteX1" fmla="*/ 722331 w 790872"/>
                <a:gd name="connsiteY1" fmla="*/ 923644 h 920288"/>
                <a:gd name="connsiteX2" fmla="*/ 707951 w 790872"/>
                <a:gd name="connsiteY2" fmla="*/ 904471 h 920288"/>
                <a:gd name="connsiteX3" fmla="*/ 583329 w 790872"/>
                <a:gd name="connsiteY3" fmla="*/ 645161 h 920288"/>
                <a:gd name="connsiteX4" fmla="*/ 425154 w 790872"/>
                <a:gd name="connsiteY4" fmla="*/ 363322 h 920288"/>
                <a:gd name="connsiteX5" fmla="*/ 307721 w 790872"/>
                <a:gd name="connsiteY5" fmla="*/ 220006 h 920288"/>
                <a:gd name="connsiteX6" fmla="*/ 15817 w 790872"/>
                <a:gd name="connsiteY6" fmla="*/ 65187 h 920288"/>
                <a:gd name="connsiteX7" fmla="*/ 0 w 790872"/>
                <a:gd name="connsiteY7" fmla="*/ 58956 h 920288"/>
                <a:gd name="connsiteX8" fmla="*/ 46973 w 790872"/>
                <a:gd name="connsiteY8" fmla="*/ 38345 h 920288"/>
                <a:gd name="connsiteX9" fmla="*/ 70939 w 790872"/>
                <a:gd name="connsiteY9" fmla="*/ 10066 h 920288"/>
                <a:gd name="connsiteX10" fmla="*/ 78129 w 790872"/>
                <a:gd name="connsiteY10" fmla="*/ 0 h 920288"/>
                <a:gd name="connsiteX11" fmla="*/ 79087 w 790872"/>
                <a:gd name="connsiteY11" fmla="*/ 33552 h 920288"/>
                <a:gd name="connsiteX12" fmla="*/ 107846 w 790872"/>
                <a:gd name="connsiteY12" fmla="*/ 63749 h 920288"/>
                <a:gd name="connsiteX13" fmla="*/ 234386 w 790872"/>
                <a:gd name="connsiteY13" fmla="*/ 57039 h 920288"/>
                <a:gd name="connsiteX14" fmla="*/ 249724 w 790872"/>
                <a:gd name="connsiteY14" fmla="*/ 72377 h 920288"/>
                <a:gd name="connsiteX15" fmla="*/ 464458 w 790872"/>
                <a:gd name="connsiteY15" fmla="*/ 278962 h 920288"/>
                <a:gd name="connsiteX16" fmla="*/ 621674 w 790872"/>
                <a:gd name="connsiteY16" fmla="*/ 544504 h 920288"/>
                <a:gd name="connsiteX17" fmla="*/ 784162 w 790872"/>
                <a:gd name="connsiteY17" fmla="*/ 869481 h 920288"/>
                <a:gd name="connsiteX18" fmla="*/ 792790 w 790872"/>
                <a:gd name="connsiteY18" fmla="*/ 894885 h 9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872" h="920288">
                  <a:moveTo>
                    <a:pt x="792790" y="894885"/>
                  </a:moveTo>
                  <a:cubicBezTo>
                    <a:pt x="760676" y="883860"/>
                    <a:pt x="739586" y="898240"/>
                    <a:pt x="722331" y="923644"/>
                  </a:cubicBezTo>
                  <a:cubicBezTo>
                    <a:pt x="713224" y="920768"/>
                    <a:pt x="711306" y="911661"/>
                    <a:pt x="707951" y="904471"/>
                  </a:cubicBezTo>
                  <a:cubicBezTo>
                    <a:pt x="668647" y="816756"/>
                    <a:pt x="626946" y="730479"/>
                    <a:pt x="583329" y="645161"/>
                  </a:cubicBezTo>
                  <a:cubicBezTo>
                    <a:pt x="533959" y="549297"/>
                    <a:pt x="485548" y="452954"/>
                    <a:pt x="425154" y="363322"/>
                  </a:cubicBezTo>
                  <a:cubicBezTo>
                    <a:pt x="390164" y="312035"/>
                    <a:pt x="352777" y="262666"/>
                    <a:pt x="307721" y="220006"/>
                  </a:cubicBezTo>
                  <a:cubicBezTo>
                    <a:pt x="224800" y="141398"/>
                    <a:pt x="130374" y="84360"/>
                    <a:pt x="15817" y="65187"/>
                  </a:cubicBezTo>
                  <a:cubicBezTo>
                    <a:pt x="10066" y="64228"/>
                    <a:pt x="3835" y="65187"/>
                    <a:pt x="0" y="58956"/>
                  </a:cubicBezTo>
                  <a:cubicBezTo>
                    <a:pt x="12942" y="45535"/>
                    <a:pt x="30676" y="43139"/>
                    <a:pt x="46973" y="38345"/>
                  </a:cubicBezTo>
                  <a:cubicBezTo>
                    <a:pt x="61832" y="33552"/>
                    <a:pt x="72856" y="28280"/>
                    <a:pt x="70939" y="10066"/>
                  </a:cubicBezTo>
                  <a:cubicBezTo>
                    <a:pt x="70460" y="6231"/>
                    <a:pt x="71418" y="479"/>
                    <a:pt x="78129" y="0"/>
                  </a:cubicBezTo>
                  <a:cubicBezTo>
                    <a:pt x="79087" y="11024"/>
                    <a:pt x="80046" y="22049"/>
                    <a:pt x="79087" y="33552"/>
                  </a:cubicBezTo>
                  <a:cubicBezTo>
                    <a:pt x="77170" y="57518"/>
                    <a:pt x="83880" y="64708"/>
                    <a:pt x="107846" y="63749"/>
                  </a:cubicBezTo>
                  <a:cubicBezTo>
                    <a:pt x="150026" y="61832"/>
                    <a:pt x="192206" y="59435"/>
                    <a:pt x="234386" y="57039"/>
                  </a:cubicBezTo>
                  <a:cubicBezTo>
                    <a:pt x="233907" y="67104"/>
                    <a:pt x="243972" y="68542"/>
                    <a:pt x="249724" y="72377"/>
                  </a:cubicBezTo>
                  <a:cubicBezTo>
                    <a:pt x="335042" y="127498"/>
                    <a:pt x="404064" y="198437"/>
                    <a:pt x="464458" y="278962"/>
                  </a:cubicBezTo>
                  <a:cubicBezTo>
                    <a:pt x="526290" y="361884"/>
                    <a:pt x="573742" y="453434"/>
                    <a:pt x="621674" y="544504"/>
                  </a:cubicBezTo>
                  <a:cubicBezTo>
                    <a:pt x="677754" y="651871"/>
                    <a:pt x="731437" y="760676"/>
                    <a:pt x="784162" y="869481"/>
                  </a:cubicBezTo>
                  <a:cubicBezTo>
                    <a:pt x="787518" y="878108"/>
                    <a:pt x="793269" y="885778"/>
                    <a:pt x="792790" y="894885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Freeform: Shape 8">
              <a:extLst>
                <a:ext uri="{FF2B5EF4-FFF2-40B4-BE49-F238E27FC236}">
                  <a16:creationId xmlns:a16="http://schemas.microsoft.com/office/drawing/2014/main" id="{AB55A2E5-65C8-8F05-F6F1-4AFF383509EA}"/>
                </a:ext>
              </a:extLst>
            </p:cNvPr>
            <p:cNvSpPr/>
            <p:nvPr/>
          </p:nvSpPr>
          <p:spPr>
            <a:xfrm>
              <a:off x="637516" y="792599"/>
              <a:ext cx="656664" cy="1054497"/>
            </a:xfrm>
            <a:custGeom>
              <a:avLst/>
              <a:gdLst>
                <a:gd name="connsiteX0" fmla="*/ 657143 w 656664"/>
                <a:gd name="connsiteY0" fmla="*/ 42180 h 1054497"/>
                <a:gd name="connsiteX1" fmla="*/ 654747 w 656664"/>
                <a:gd name="connsiteY1" fmla="*/ 46494 h 1054497"/>
                <a:gd name="connsiteX2" fmla="*/ 622633 w 656664"/>
                <a:gd name="connsiteY2" fmla="*/ 86756 h 1054497"/>
                <a:gd name="connsiteX3" fmla="*/ 579973 w 656664"/>
                <a:gd name="connsiteY3" fmla="*/ 102094 h 1054497"/>
                <a:gd name="connsiteX4" fmla="*/ 535397 w 656664"/>
                <a:gd name="connsiteY4" fmla="*/ 132291 h 1054497"/>
                <a:gd name="connsiteX5" fmla="*/ 389685 w 656664"/>
                <a:gd name="connsiteY5" fmla="*/ 256435 h 1054497"/>
                <a:gd name="connsiteX6" fmla="*/ 228634 w 656664"/>
                <a:gd name="connsiteY6" fmla="*/ 555049 h 1054497"/>
                <a:gd name="connsiteX7" fmla="*/ 92029 w 656664"/>
                <a:gd name="connsiteY7" fmla="*/ 996979 h 1054497"/>
                <a:gd name="connsiteX8" fmla="*/ 74294 w 656664"/>
                <a:gd name="connsiteY8" fmla="*/ 1057373 h 1054497"/>
                <a:gd name="connsiteX9" fmla="*/ 0 w 656664"/>
                <a:gd name="connsiteY9" fmla="*/ 1025259 h 1054497"/>
                <a:gd name="connsiteX10" fmla="*/ 9107 w 656664"/>
                <a:gd name="connsiteY10" fmla="*/ 1009441 h 1054497"/>
                <a:gd name="connsiteX11" fmla="*/ 130854 w 656664"/>
                <a:gd name="connsiteY11" fmla="*/ 601063 h 1054497"/>
                <a:gd name="connsiteX12" fmla="*/ 286152 w 656664"/>
                <a:gd name="connsiteY12" fmla="*/ 266500 h 1054497"/>
                <a:gd name="connsiteX13" fmla="*/ 382495 w 656664"/>
                <a:gd name="connsiteY13" fmla="*/ 153381 h 1054497"/>
                <a:gd name="connsiteX14" fmla="*/ 363802 w 656664"/>
                <a:gd name="connsiteY14" fmla="*/ 151464 h 1054497"/>
                <a:gd name="connsiteX15" fmla="*/ 366198 w 656664"/>
                <a:gd name="connsiteY15" fmla="*/ 147150 h 1054497"/>
                <a:gd name="connsiteX16" fmla="*/ 416047 w 656664"/>
                <a:gd name="connsiteY16" fmla="*/ 115995 h 1054497"/>
                <a:gd name="connsiteX17" fmla="*/ 546421 w 656664"/>
                <a:gd name="connsiteY17" fmla="*/ 32594 h 1054497"/>
                <a:gd name="connsiteX18" fmla="*/ 551694 w 656664"/>
                <a:gd name="connsiteY18" fmla="*/ 32114 h 1054497"/>
                <a:gd name="connsiteX19" fmla="*/ 654747 w 656664"/>
                <a:gd name="connsiteY19" fmla="*/ 0 h 1054497"/>
                <a:gd name="connsiteX20" fmla="*/ 657143 w 656664"/>
                <a:gd name="connsiteY20" fmla="*/ 42180 h 105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6664" h="1054497">
                  <a:moveTo>
                    <a:pt x="657143" y="42180"/>
                  </a:moveTo>
                  <a:cubicBezTo>
                    <a:pt x="656185" y="43618"/>
                    <a:pt x="654267" y="45535"/>
                    <a:pt x="654747" y="46494"/>
                  </a:cubicBezTo>
                  <a:cubicBezTo>
                    <a:pt x="660019" y="72856"/>
                    <a:pt x="645640" y="81963"/>
                    <a:pt x="622633" y="86756"/>
                  </a:cubicBezTo>
                  <a:cubicBezTo>
                    <a:pt x="608253" y="89632"/>
                    <a:pt x="594353" y="96822"/>
                    <a:pt x="579973" y="102094"/>
                  </a:cubicBezTo>
                  <a:cubicBezTo>
                    <a:pt x="569428" y="118391"/>
                    <a:pt x="551214" y="123664"/>
                    <a:pt x="535397" y="132291"/>
                  </a:cubicBezTo>
                  <a:cubicBezTo>
                    <a:pt x="477879" y="163447"/>
                    <a:pt x="431385" y="206106"/>
                    <a:pt x="389685" y="256435"/>
                  </a:cubicBezTo>
                  <a:cubicBezTo>
                    <a:pt x="315870" y="345108"/>
                    <a:pt x="266979" y="447203"/>
                    <a:pt x="228634" y="555049"/>
                  </a:cubicBezTo>
                  <a:cubicBezTo>
                    <a:pt x="176389" y="700282"/>
                    <a:pt x="132291" y="847912"/>
                    <a:pt x="92029" y="996979"/>
                  </a:cubicBezTo>
                  <a:cubicBezTo>
                    <a:pt x="86756" y="1017110"/>
                    <a:pt x="83880" y="1038200"/>
                    <a:pt x="74294" y="1057373"/>
                  </a:cubicBezTo>
                  <a:cubicBezTo>
                    <a:pt x="58477" y="1026217"/>
                    <a:pt x="33552" y="1016152"/>
                    <a:pt x="0" y="1025259"/>
                  </a:cubicBezTo>
                  <a:cubicBezTo>
                    <a:pt x="6231" y="1021904"/>
                    <a:pt x="7190" y="1015672"/>
                    <a:pt x="9107" y="1009441"/>
                  </a:cubicBezTo>
                  <a:cubicBezTo>
                    <a:pt x="46014" y="872357"/>
                    <a:pt x="85318" y="735751"/>
                    <a:pt x="130854" y="601063"/>
                  </a:cubicBezTo>
                  <a:cubicBezTo>
                    <a:pt x="170637" y="484110"/>
                    <a:pt x="215693" y="369074"/>
                    <a:pt x="286152" y="266500"/>
                  </a:cubicBezTo>
                  <a:cubicBezTo>
                    <a:pt x="313953" y="226238"/>
                    <a:pt x="345108" y="189330"/>
                    <a:pt x="382495" y="153381"/>
                  </a:cubicBezTo>
                  <a:cubicBezTo>
                    <a:pt x="374826" y="152423"/>
                    <a:pt x="369074" y="151943"/>
                    <a:pt x="363802" y="151464"/>
                  </a:cubicBezTo>
                  <a:cubicBezTo>
                    <a:pt x="363802" y="149547"/>
                    <a:pt x="364760" y="147150"/>
                    <a:pt x="366198" y="147150"/>
                  </a:cubicBezTo>
                  <a:cubicBezTo>
                    <a:pt x="387767" y="144274"/>
                    <a:pt x="400709" y="128457"/>
                    <a:pt x="416047" y="115995"/>
                  </a:cubicBezTo>
                  <a:cubicBezTo>
                    <a:pt x="455830" y="82443"/>
                    <a:pt x="500886" y="57039"/>
                    <a:pt x="546421" y="32594"/>
                  </a:cubicBezTo>
                  <a:cubicBezTo>
                    <a:pt x="547859" y="31635"/>
                    <a:pt x="549776" y="31635"/>
                    <a:pt x="551694" y="32114"/>
                  </a:cubicBezTo>
                  <a:cubicBezTo>
                    <a:pt x="587163" y="24924"/>
                    <a:pt x="621195" y="12462"/>
                    <a:pt x="654747" y="0"/>
                  </a:cubicBezTo>
                  <a:cubicBezTo>
                    <a:pt x="658102" y="13421"/>
                    <a:pt x="657623" y="27800"/>
                    <a:pt x="657143" y="4218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reeform: Shape 9">
              <a:extLst>
                <a:ext uri="{FF2B5EF4-FFF2-40B4-BE49-F238E27FC236}">
                  <a16:creationId xmlns:a16="http://schemas.microsoft.com/office/drawing/2014/main" id="{B027B1BF-D4FE-972C-DE79-F02B04571C76}"/>
                </a:ext>
              </a:extLst>
            </p:cNvPr>
            <p:cNvSpPr/>
            <p:nvPr/>
          </p:nvSpPr>
          <p:spPr>
            <a:xfrm>
              <a:off x="915646" y="781284"/>
              <a:ext cx="273211" cy="167761"/>
            </a:xfrm>
            <a:custGeom>
              <a:avLst/>
              <a:gdLst>
                <a:gd name="connsiteX0" fmla="*/ 273564 w 273210"/>
                <a:gd name="connsiteY0" fmla="*/ 42950 h 167760"/>
                <a:gd name="connsiteX1" fmla="*/ 258226 w 273210"/>
                <a:gd name="connsiteY1" fmla="*/ 54454 h 167760"/>
                <a:gd name="connsiteX2" fmla="*/ 120662 w 273210"/>
                <a:gd name="connsiteY2" fmla="*/ 148400 h 167760"/>
                <a:gd name="connsiteX3" fmla="*/ 85672 w 273210"/>
                <a:gd name="connsiteY3" fmla="*/ 162779 h 167760"/>
                <a:gd name="connsiteX4" fmla="*/ 36302 w 273210"/>
                <a:gd name="connsiteY4" fmla="*/ 167573 h 167760"/>
                <a:gd name="connsiteX5" fmla="*/ 11377 w 273210"/>
                <a:gd name="connsiteY5" fmla="*/ 147441 h 167760"/>
                <a:gd name="connsiteX6" fmla="*/ 353 w 273210"/>
                <a:gd name="connsiteY6" fmla="*/ 51099 h 167760"/>
                <a:gd name="connsiteX7" fmla="*/ 20964 w 273210"/>
                <a:gd name="connsiteY7" fmla="*/ 25216 h 167760"/>
                <a:gd name="connsiteX8" fmla="*/ 236656 w 273210"/>
                <a:gd name="connsiteY8" fmla="*/ 770 h 167760"/>
                <a:gd name="connsiteX9" fmla="*/ 269250 w 273210"/>
                <a:gd name="connsiteY9" fmla="*/ 28571 h 167760"/>
                <a:gd name="connsiteX10" fmla="*/ 273564 w 273210"/>
                <a:gd name="connsiteY10" fmla="*/ 42950 h 16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10" h="167760">
                  <a:moveTo>
                    <a:pt x="273564" y="42950"/>
                  </a:moveTo>
                  <a:cubicBezTo>
                    <a:pt x="269729" y="48223"/>
                    <a:pt x="264457" y="51578"/>
                    <a:pt x="258226" y="54454"/>
                  </a:cubicBezTo>
                  <a:cubicBezTo>
                    <a:pt x="207897" y="78899"/>
                    <a:pt x="161404" y="110055"/>
                    <a:pt x="120662" y="148400"/>
                  </a:cubicBezTo>
                  <a:cubicBezTo>
                    <a:pt x="110117" y="157986"/>
                    <a:pt x="97655" y="158466"/>
                    <a:pt x="85672" y="162779"/>
                  </a:cubicBezTo>
                  <a:cubicBezTo>
                    <a:pt x="69375" y="164217"/>
                    <a:pt x="52599" y="165655"/>
                    <a:pt x="36302" y="167573"/>
                  </a:cubicBezTo>
                  <a:cubicBezTo>
                    <a:pt x="20964" y="169011"/>
                    <a:pt x="13295" y="163259"/>
                    <a:pt x="11377" y="147441"/>
                  </a:cubicBezTo>
                  <a:cubicBezTo>
                    <a:pt x="8022" y="115327"/>
                    <a:pt x="4667" y="83213"/>
                    <a:pt x="353" y="51099"/>
                  </a:cubicBezTo>
                  <a:cubicBezTo>
                    <a:pt x="-1564" y="34802"/>
                    <a:pt x="4188" y="27133"/>
                    <a:pt x="20964" y="25216"/>
                  </a:cubicBezTo>
                  <a:cubicBezTo>
                    <a:pt x="92861" y="17546"/>
                    <a:pt x="164759" y="8919"/>
                    <a:pt x="236656" y="770"/>
                  </a:cubicBezTo>
                  <a:cubicBezTo>
                    <a:pt x="263019" y="-2106"/>
                    <a:pt x="267812" y="2208"/>
                    <a:pt x="269250" y="28571"/>
                  </a:cubicBezTo>
                  <a:cubicBezTo>
                    <a:pt x="270209" y="32885"/>
                    <a:pt x="269729" y="38157"/>
                    <a:pt x="273564" y="4295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69">
            <a:extLst>
              <a:ext uri="{FF2B5EF4-FFF2-40B4-BE49-F238E27FC236}">
                <a16:creationId xmlns:a16="http://schemas.microsoft.com/office/drawing/2014/main" id="{166D9CA4-94B0-BA67-0A0F-CDA212C7D06F}"/>
              </a:ext>
            </a:extLst>
          </p:cNvPr>
          <p:cNvGrpSpPr/>
          <p:nvPr/>
        </p:nvGrpSpPr>
        <p:grpSpPr>
          <a:xfrm>
            <a:off x="1435964" y="3408922"/>
            <a:ext cx="9981236" cy="3119513"/>
            <a:chOff x="1443343" y="2729997"/>
            <a:chExt cx="9981236" cy="3119513"/>
          </a:xfrm>
          <a:solidFill>
            <a:schemeClr val="accent3"/>
          </a:solidFill>
        </p:grpSpPr>
        <p:sp>
          <p:nvSpPr>
            <p:cNvPr id="17" name="Arrow: Bent 19">
              <a:extLst>
                <a:ext uri="{FF2B5EF4-FFF2-40B4-BE49-F238E27FC236}">
                  <a16:creationId xmlns:a16="http://schemas.microsoft.com/office/drawing/2014/main" id="{AC48EBE2-0553-3631-50AD-BA10934A9F08}"/>
                </a:ext>
              </a:extLst>
            </p:cNvPr>
            <p:cNvSpPr/>
            <p:nvPr/>
          </p:nvSpPr>
          <p:spPr>
            <a:xfrm rot="5400000" flipH="1">
              <a:off x="6412065" y="846049"/>
              <a:ext cx="565464" cy="9441457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Arrow: Bent 17">
              <a:extLst>
                <a:ext uri="{FF2B5EF4-FFF2-40B4-BE49-F238E27FC236}">
                  <a16:creationId xmlns:a16="http://schemas.microsoft.com/office/drawing/2014/main" id="{4F9D51BE-8F39-2E44-4F3A-174D88E18059}"/>
                </a:ext>
              </a:extLst>
            </p:cNvPr>
            <p:cNvSpPr/>
            <p:nvPr/>
          </p:nvSpPr>
          <p:spPr>
            <a:xfrm rot="16200000">
              <a:off x="5499825" y="-1326485"/>
              <a:ext cx="565464" cy="867842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Arrow: Bent 20">
              <a:extLst>
                <a:ext uri="{FF2B5EF4-FFF2-40B4-BE49-F238E27FC236}">
                  <a16:creationId xmlns:a16="http://schemas.microsoft.com/office/drawing/2014/main" id="{4B292B81-F0D8-16C4-F1AA-791BB0829A8E}"/>
                </a:ext>
              </a:extLst>
            </p:cNvPr>
            <p:cNvSpPr/>
            <p:nvPr/>
          </p:nvSpPr>
          <p:spPr>
            <a:xfrm rot="5400000">
              <a:off x="10490443" y="2782688"/>
              <a:ext cx="565464" cy="130280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id="{F3911044-9130-99C8-2FFE-26D893AD0AB7}"/>
                </a:ext>
              </a:extLst>
            </p:cNvPr>
            <p:cNvSpPr/>
            <p:nvPr/>
          </p:nvSpPr>
          <p:spPr>
            <a:xfrm>
              <a:off x="11181026" y="3707770"/>
              <a:ext cx="144850" cy="1645920"/>
            </a:xfrm>
            <a:prstGeom prst="rect">
              <a:avLst/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F8F423F0-950F-D5CE-2C3D-2F45934F805B}"/>
              </a:ext>
            </a:extLst>
          </p:cNvPr>
          <p:cNvCxnSpPr>
            <a:cxnSpLocks/>
          </p:cNvCxnSpPr>
          <p:nvPr/>
        </p:nvCxnSpPr>
        <p:spPr>
          <a:xfrm flipV="1">
            <a:off x="3550552" y="3539751"/>
            <a:ext cx="0" cy="58106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>
            <a:extLst>
              <a:ext uri="{FF2B5EF4-FFF2-40B4-BE49-F238E27FC236}">
                <a16:creationId xmlns:a16="http://schemas.microsoft.com/office/drawing/2014/main" id="{0B37FB28-41DC-07F0-63EB-EE9175D66E18}"/>
              </a:ext>
            </a:extLst>
          </p:cNvPr>
          <p:cNvSpPr/>
          <p:nvPr/>
        </p:nvSpPr>
        <p:spPr>
          <a:xfrm>
            <a:off x="2496735" y="2788064"/>
            <a:ext cx="2618110" cy="729223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20-50%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Imágenes diagnósticas solicitadas no generan valor al paciente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67AABDEF-2E33-767E-29AC-C3AA84C82610}"/>
              </a:ext>
            </a:extLst>
          </p:cNvPr>
          <p:cNvSpPr/>
          <p:nvPr/>
        </p:nvSpPr>
        <p:spPr>
          <a:xfrm>
            <a:off x="7383285" y="2801614"/>
            <a:ext cx="2618110" cy="696683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30%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los hombres y </a:t>
            </a:r>
            <a:r>
              <a:rPr lang="en-US" altLang="ko-KR" sz="1400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40%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mujeres &gt;50 años - Dosis superiores a </a:t>
            </a:r>
            <a:r>
              <a:rPr lang="en-US" altLang="ko-KR" sz="1400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20mSv/año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BB93DD76-A6EF-3630-C323-FFC7FF53B0CC}"/>
              </a:ext>
            </a:extLst>
          </p:cNvPr>
          <p:cNvCxnSpPr>
            <a:cxnSpLocks/>
          </p:cNvCxnSpPr>
          <p:nvPr/>
        </p:nvCxnSpPr>
        <p:spPr>
          <a:xfrm>
            <a:off x="5393339" y="3602652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6B0481B2-9710-EDD2-3505-FC07814BB1C1}"/>
              </a:ext>
            </a:extLst>
          </p:cNvPr>
          <p:cNvCxnSpPr>
            <a:cxnSpLocks/>
          </p:cNvCxnSpPr>
          <p:nvPr/>
        </p:nvCxnSpPr>
        <p:spPr>
          <a:xfrm flipV="1">
            <a:off x="8629435" y="3539751"/>
            <a:ext cx="0" cy="58106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0E95CCB7-9F17-F7AC-54D4-67D48B466418}"/>
              </a:ext>
            </a:extLst>
          </p:cNvPr>
          <p:cNvCxnSpPr>
            <a:cxnSpLocks/>
          </p:cNvCxnSpPr>
          <p:nvPr/>
        </p:nvCxnSpPr>
        <p:spPr>
          <a:xfrm flipV="1">
            <a:off x="6656849" y="1994577"/>
            <a:ext cx="0" cy="218914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ángulo 46">
            <a:extLst>
              <a:ext uri="{FF2B5EF4-FFF2-40B4-BE49-F238E27FC236}">
                <a16:creationId xmlns:a16="http://schemas.microsoft.com/office/drawing/2014/main" id="{542B6EB3-AB3C-BA18-9067-7A37E3FB259A}"/>
              </a:ext>
            </a:extLst>
          </p:cNvPr>
          <p:cNvSpPr/>
          <p:nvPr/>
        </p:nvSpPr>
        <p:spPr>
          <a:xfrm>
            <a:off x="5378363" y="1623775"/>
            <a:ext cx="2618110" cy="353819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49-75%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Aumento # imágenes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7B59755-9700-3EC3-0056-863DE2E6DA4E}"/>
              </a:ext>
            </a:extLst>
          </p:cNvPr>
          <p:cNvSpPr/>
          <p:nvPr/>
        </p:nvSpPr>
        <p:spPr>
          <a:xfrm>
            <a:off x="4422808" y="4260270"/>
            <a:ext cx="1846976" cy="70106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0,14-0,19%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Tasa extravasación medios contrastes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2FDB6EE2-D25F-DFE1-DDC9-DAA4B2250311}"/>
              </a:ext>
            </a:extLst>
          </p:cNvPr>
          <p:cNvCxnSpPr>
            <a:cxnSpLocks/>
          </p:cNvCxnSpPr>
          <p:nvPr/>
        </p:nvCxnSpPr>
        <p:spPr>
          <a:xfrm>
            <a:off x="1601763" y="3653853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F443CC1-0667-3036-3351-6DA07B62E6D8}"/>
              </a:ext>
            </a:extLst>
          </p:cNvPr>
          <p:cNvSpPr/>
          <p:nvPr/>
        </p:nvSpPr>
        <p:spPr>
          <a:xfrm>
            <a:off x="200944" y="4303379"/>
            <a:ext cx="2618110" cy="56546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&lt;1%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extravasaciones son severas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78747722-0C9B-DEB1-FAA0-BDAEE23B5C90}"/>
              </a:ext>
            </a:extLst>
          </p:cNvPr>
          <p:cNvSpPr txBox="1">
            <a:spLocks/>
          </p:cNvSpPr>
          <p:nvPr/>
        </p:nvSpPr>
        <p:spPr>
          <a:xfrm>
            <a:off x="3265713" y="1136459"/>
            <a:ext cx="6008141" cy="5476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ESTADÍSTICAS SEGURIDAD PACIENTE RADIOLOGÍA</a:t>
            </a:r>
          </a:p>
        </p:txBody>
      </p:sp>
    </p:spTree>
    <p:extLst>
      <p:ext uri="{BB962C8B-B14F-4D97-AF65-F5344CB8AC3E}">
        <p14:creationId xmlns:p14="http://schemas.microsoft.com/office/powerpoint/2010/main" val="385833109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6">
            <a:extLst>
              <a:ext uri="{FF2B5EF4-FFF2-40B4-BE49-F238E27FC236}">
                <a16:creationId xmlns:a16="http://schemas.microsoft.com/office/drawing/2014/main" id="{08B74294-E8A7-4473-925E-C171BB4CFEA1}"/>
              </a:ext>
            </a:extLst>
          </p:cNvPr>
          <p:cNvGrpSpPr/>
          <p:nvPr/>
        </p:nvGrpSpPr>
        <p:grpSpPr>
          <a:xfrm>
            <a:off x="709528" y="1417480"/>
            <a:ext cx="1574276" cy="2011520"/>
            <a:chOff x="563580" y="742750"/>
            <a:chExt cx="1574276" cy="2011520"/>
          </a:xfrm>
          <a:solidFill>
            <a:srgbClr val="009193"/>
          </a:solidFill>
        </p:grpSpPr>
        <p:sp>
          <p:nvSpPr>
            <p:cNvPr id="10" name="Freeform: Shape 4">
              <a:extLst>
                <a:ext uri="{FF2B5EF4-FFF2-40B4-BE49-F238E27FC236}">
                  <a16:creationId xmlns:a16="http://schemas.microsoft.com/office/drawing/2014/main" id="{079CD4AE-ABF5-1297-82A4-3335DE3DED9D}"/>
                </a:ext>
              </a:extLst>
            </p:cNvPr>
            <p:cNvSpPr/>
            <p:nvPr/>
          </p:nvSpPr>
          <p:spPr>
            <a:xfrm>
              <a:off x="1290016" y="742750"/>
              <a:ext cx="273211" cy="158175"/>
            </a:xfrm>
            <a:custGeom>
              <a:avLst/>
              <a:gdLst>
                <a:gd name="connsiteX0" fmla="*/ 2247 w 273210"/>
                <a:gd name="connsiteY0" fmla="*/ 48890 h 158174"/>
                <a:gd name="connsiteX1" fmla="*/ 36278 w 273210"/>
                <a:gd name="connsiteY1" fmla="*/ 11504 h 158174"/>
                <a:gd name="connsiteX2" fmla="*/ 192536 w 273210"/>
                <a:gd name="connsiteY2" fmla="*/ 2876 h 158174"/>
                <a:gd name="connsiteX3" fmla="*/ 228005 w 273210"/>
                <a:gd name="connsiteY3" fmla="*/ 0 h 158174"/>
                <a:gd name="connsiteX4" fmla="*/ 263475 w 273210"/>
                <a:gd name="connsiteY4" fmla="*/ 0 h 158174"/>
                <a:gd name="connsiteX5" fmla="*/ 272102 w 273210"/>
                <a:gd name="connsiteY5" fmla="*/ 23966 h 158174"/>
                <a:gd name="connsiteX6" fmla="*/ 277854 w 273210"/>
                <a:gd name="connsiteY6" fmla="*/ 120309 h 158174"/>
                <a:gd name="connsiteX7" fmla="*/ 257723 w 273210"/>
                <a:gd name="connsiteY7" fmla="*/ 142836 h 158174"/>
                <a:gd name="connsiteX8" fmla="*/ 161380 w 273210"/>
                <a:gd name="connsiteY8" fmla="*/ 149068 h 158174"/>
                <a:gd name="connsiteX9" fmla="*/ 123514 w 273210"/>
                <a:gd name="connsiteY9" fmla="*/ 156257 h 158174"/>
                <a:gd name="connsiteX10" fmla="*/ 37237 w 273210"/>
                <a:gd name="connsiteY10" fmla="*/ 160571 h 158174"/>
                <a:gd name="connsiteX11" fmla="*/ 809 w 273210"/>
                <a:gd name="connsiteY11" fmla="*/ 123184 h 158174"/>
                <a:gd name="connsiteX12" fmla="*/ 809 w 273210"/>
                <a:gd name="connsiteY12" fmla="*/ 92987 h 158174"/>
                <a:gd name="connsiteX13" fmla="*/ 2247 w 273210"/>
                <a:gd name="connsiteY13" fmla="*/ 48890 h 15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210" h="158174">
                  <a:moveTo>
                    <a:pt x="2247" y="48890"/>
                  </a:moveTo>
                  <a:cubicBezTo>
                    <a:pt x="330" y="15338"/>
                    <a:pt x="2726" y="12942"/>
                    <a:pt x="36278" y="11504"/>
                  </a:cubicBezTo>
                  <a:cubicBezTo>
                    <a:pt x="88524" y="8628"/>
                    <a:pt x="140290" y="5752"/>
                    <a:pt x="192536" y="2876"/>
                  </a:cubicBezTo>
                  <a:cubicBezTo>
                    <a:pt x="204039" y="-959"/>
                    <a:pt x="216501" y="4314"/>
                    <a:pt x="228005" y="0"/>
                  </a:cubicBezTo>
                  <a:cubicBezTo>
                    <a:pt x="239988" y="0"/>
                    <a:pt x="251492" y="0"/>
                    <a:pt x="263475" y="0"/>
                  </a:cubicBezTo>
                  <a:cubicBezTo>
                    <a:pt x="268747" y="7190"/>
                    <a:pt x="271623" y="14859"/>
                    <a:pt x="272102" y="23966"/>
                  </a:cubicBezTo>
                  <a:cubicBezTo>
                    <a:pt x="273540" y="56080"/>
                    <a:pt x="275457" y="88194"/>
                    <a:pt x="277854" y="120309"/>
                  </a:cubicBezTo>
                  <a:cubicBezTo>
                    <a:pt x="278813" y="135167"/>
                    <a:pt x="272102" y="141878"/>
                    <a:pt x="257723" y="142836"/>
                  </a:cubicBezTo>
                  <a:cubicBezTo>
                    <a:pt x="225609" y="144754"/>
                    <a:pt x="193494" y="147150"/>
                    <a:pt x="161380" y="149068"/>
                  </a:cubicBezTo>
                  <a:cubicBezTo>
                    <a:pt x="149876" y="156737"/>
                    <a:pt x="136456" y="155299"/>
                    <a:pt x="123514" y="156257"/>
                  </a:cubicBezTo>
                  <a:cubicBezTo>
                    <a:pt x="94755" y="158175"/>
                    <a:pt x="65996" y="160092"/>
                    <a:pt x="37237" y="160571"/>
                  </a:cubicBezTo>
                  <a:cubicBezTo>
                    <a:pt x="8957" y="161530"/>
                    <a:pt x="809" y="151943"/>
                    <a:pt x="809" y="123184"/>
                  </a:cubicBezTo>
                  <a:cubicBezTo>
                    <a:pt x="809" y="113119"/>
                    <a:pt x="809" y="103053"/>
                    <a:pt x="809" y="92987"/>
                  </a:cubicBezTo>
                  <a:cubicBezTo>
                    <a:pt x="-629" y="78608"/>
                    <a:pt x="-150" y="63749"/>
                    <a:pt x="2247" y="4889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eeform: Shape 5">
              <a:extLst>
                <a:ext uri="{FF2B5EF4-FFF2-40B4-BE49-F238E27FC236}">
                  <a16:creationId xmlns:a16="http://schemas.microsoft.com/office/drawing/2014/main" id="{39A175F4-4AE5-6C7D-52D0-4ABA97E41792}"/>
                </a:ext>
              </a:extLst>
            </p:cNvPr>
            <p:cNvSpPr/>
            <p:nvPr/>
          </p:nvSpPr>
          <p:spPr>
            <a:xfrm>
              <a:off x="1482551" y="742750"/>
              <a:ext cx="33552" cy="4793"/>
            </a:xfrm>
            <a:custGeom>
              <a:avLst/>
              <a:gdLst>
                <a:gd name="connsiteX0" fmla="*/ 35469 w 33552"/>
                <a:gd name="connsiteY0" fmla="*/ 0 h 0"/>
                <a:gd name="connsiteX1" fmla="*/ 0 w 33552"/>
                <a:gd name="connsiteY1" fmla="*/ 2876 h 0"/>
                <a:gd name="connsiteX2" fmla="*/ 479 w 33552"/>
                <a:gd name="connsiteY2" fmla="*/ 0 h 0"/>
                <a:gd name="connsiteX3" fmla="*/ 35469 w 33552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2">
                  <a:moveTo>
                    <a:pt x="35469" y="0"/>
                  </a:moveTo>
                  <a:cubicBezTo>
                    <a:pt x="23966" y="5752"/>
                    <a:pt x="11983" y="3835"/>
                    <a:pt x="0" y="2876"/>
                  </a:cubicBezTo>
                  <a:cubicBezTo>
                    <a:pt x="479" y="1917"/>
                    <a:pt x="479" y="959"/>
                    <a:pt x="479" y="0"/>
                  </a:cubicBezTo>
                  <a:cubicBezTo>
                    <a:pt x="11983" y="0"/>
                    <a:pt x="23966" y="0"/>
                    <a:pt x="35469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8430D815-22C7-2D7A-FF5C-276AF1A6848B}"/>
                </a:ext>
              </a:extLst>
            </p:cNvPr>
            <p:cNvSpPr/>
            <p:nvPr/>
          </p:nvSpPr>
          <p:spPr>
            <a:xfrm>
              <a:off x="563580" y="1720916"/>
              <a:ext cx="1574276" cy="1033354"/>
            </a:xfrm>
            <a:custGeom>
              <a:avLst/>
              <a:gdLst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929681 w 1574276"/>
                <a:gd name="connsiteY7" fmla="*/ 1049442 h 1049442"/>
                <a:gd name="connsiteX8" fmla="*/ 811682 w 1574276"/>
                <a:gd name="connsiteY8" fmla="*/ 1049442 h 1049442"/>
                <a:gd name="connsiteX9" fmla="*/ 809218 w 1574276"/>
                <a:gd name="connsiteY9" fmla="*/ 1034491 h 1049442"/>
                <a:gd name="connsiteX10" fmla="*/ 804894 w 1574276"/>
                <a:gd name="connsiteY10" fmla="*/ 1027296 h 1049442"/>
                <a:gd name="connsiteX11" fmla="*/ 13542 w 1574276"/>
                <a:gd name="connsiteY11" fmla="*/ 491899 h 1049442"/>
                <a:gd name="connsiteX12" fmla="*/ 31756 w 1574276"/>
                <a:gd name="connsiteY12" fmla="*/ 153501 h 1049442"/>
                <a:gd name="connsiteX13" fmla="*/ 73936 w 1574276"/>
                <a:gd name="connsiteY13" fmla="*/ 95983 h 1049442"/>
                <a:gd name="connsiteX14" fmla="*/ 151585 w 1574276"/>
                <a:gd name="connsiteY14" fmla="*/ 127139 h 1049442"/>
                <a:gd name="connsiteX15" fmla="*/ 151585 w 1574276"/>
                <a:gd name="connsiteY15" fmla="*/ 173633 h 1049442"/>
                <a:gd name="connsiteX16" fmla="*/ 124264 w 1574276"/>
                <a:gd name="connsiteY16" fmla="*/ 281479 h 1049442"/>
                <a:gd name="connsiteX17" fmla="*/ 238342 w 1574276"/>
                <a:gd name="connsiteY17" fmla="*/ 713343 h 1049442"/>
                <a:gd name="connsiteX18" fmla="*/ 612209 w 1574276"/>
                <a:gd name="connsiteY18" fmla="*/ 918970 h 1049442"/>
                <a:gd name="connsiteX19" fmla="*/ 1174927 w 1574276"/>
                <a:gd name="connsiteY19" fmla="*/ 839404 h 1049442"/>
                <a:gd name="connsiteX20" fmla="*/ 1440468 w 1574276"/>
                <a:gd name="connsiteY20" fmla="*/ 476561 h 1049442"/>
                <a:gd name="connsiteX21" fmla="*/ 1385826 w 1574276"/>
                <a:gd name="connsiteY21" fmla="*/ 113718 h 1049442"/>
                <a:gd name="connsiteX22" fmla="*/ 1371926 w 1574276"/>
                <a:gd name="connsiteY22" fmla="*/ 89273 h 1049442"/>
                <a:gd name="connsiteX23" fmla="*/ 1372405 w 1574276"/>
                <a:gd name="connsiteY23" fmla="*/ 35589 h 1049442"/>
                <a:gd name="connsiteX24" fmla="*/ 1403561 w 1574276"/>
                <a:gd name="connsiteY24" fmla="*/ 5392 h 1049442"/>
                <a:gd name="connsiteX25" fmla="*/ 1425250 w 1574276"/>
                <a:gd name="connsiteY25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811682 w 1574276"/>
                <a:gd name="connsiteY7" fmla="*/ 1049442 h 1049442"/>
                <a:gd name="connsiteX8" fmla="*/ 809218 w 1574276"/>
                <a:gd name="connsiteY8" fmla="*/ 1034491 h 1049442"/>
                <a:gd name="connsiteX9" fmla="*/ 804894 w 1574276"/>
                <a:gd name="connsiteY9" fmla="*/ 1027296 h 1049442"/>
                <a:gd name="connsiteX10" fmla="*/ 13542 w 1574276"/>
                <a:gd name="connsiteY10" fmla="*/ 491899 h 1049442"/>
                <a:gd name="connsiteX11" fmla="*/ 31756 w 1574276"/>
                <a:gd name="connsiteY11" fmla="*/ 153501 h 1049442"/>
                <a:gd name="connsiteX12" fmla="*/ 73936 w 1574276"/>
                <a:gd name="connsiteY12" fmla="*/ 95983 h 1049442"/>
                <a:gd name="connsiteX13" fmla="*/ 151585 w 1574276"/>
                <a:gd name="connsiteY13" fmla="*/ 127139 h 1049442"/>
                <a:gd name="connsiteX14" fmla="*/ 151585 w 1574276"/>
                <a:gd name="connsiteY14" fmla="*/ 173633 h 1049442"/>
                <a:gd name="connsiteX15" fmla="*/ 124264 w 1574276"/>
                <a:gd name="connsiteY15" fmla="*/ 281479 h 1049442"/>
                <a:gd name="connsiteX16" fmla="*/ 238342 w 1574276"/>
                <a:gd name="connsiteY16" fmla="*/ 713343 h 1049442"/>
                <a:gd name="connsiteX17" fmla="*/ 612209 w 1574276"/>
                <a:gd name="connsiteY17" fmla="*/ 918970 h 1049442"/>
                <a:gd name="connsiteX18" fmla="*/ 1174927 w 1574276"/>
                <a:gd name="connsiteY18" fmla="*/ 839404 h 1049442"/>
                <a:gd name="connsiteX19" fmla="*/ 1440468 w 1574276"/>
                <a:gd name="connsiteY19" fmla="*/ 476561 h 1049442"/>
                <a:gd name="connsiteX20" fmla="*/ 1385826 w 1574276"/>
                <a:gd name="connsiteY20" fmla="*/ 113718 h 1049442"/>
                <a:gd name="connsiteX21" fmla="*/ 1371926 w 1574276"/>
                <a:gd name="connsiteY21" fmla="*/ 89273 h 1049442"/>
                <a:gd name="connsiteX22" fmla="*/ 1372405 w 1574276"/>
                <a:gd name="connsiteY22" fmla="*/ 35589 h 1049442"/>
                <a:gd name="connsiteX23" fmla="*/ 1403561 w 1574276"/>
                <a:gd name="connsiteY23" fmla="*/ 5392 h 1049442"/>
                <a:gd name="connsiteX24" fmla="*/ 1425250 w 1574276"/>
                <a:gd name="connsiteY24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811682 w 1574276"/>
                <a:gd name="connsiteY6" fmla="*/ 1049442 h 1049442"/>
                <a:gd name="connsiteX7" fmla="*/ 809218 w 1574276"/>
                <a:gd name="connsiteY7" fmla="*/ 1034491 h 1049442"/>
                <a:gd name="connsiteX8" fmla="*/ 804894 w 1574276"/>
                <a:gd name="connsiteY8" fmla="*/ 1027296 h 1049442"/>
                <a:gd name="connsiteX9" fmla="*/ 13542 w 1574276"/>
                <a:gd name="connsiteY9" fmla="*/ 491899 h 1049442"/>
                <a:gd name="connsiteX10" fmla="*/ 31756 w 1574276"/>
                <a:gd name="connsiteY10" fmla="*/ 153501 h 1049442"/>
                <a:gd name="connsiteX11" fmla="*/ 73936 w 1574276"/>
                <a:gd name="connsiteY11" fmla="*/ 95983 h 1049442"/>
                <a:gd name="connsiteX12" fmla="*/ 151585 w 1574276"/>
                <a:gd name="connsiteY12" fmla="*/ 127139 h 1049442"/>
                <a:gd name="connsiteX13" fmla="*/ 151585 w 1574276"/>
                <a:gd name="connsiteY13" fmla="*/ 173633 h 1049442"/>
                <a:gd name="connsiteX14" fmla="*/ 124264 w 1574276"/>
                <a:gd name="connsiteY14" fmla="*/ 281479 h 1049442"/>
                <a:gd name="connsiteX15" fmla="*/ 238342 w 1574276"/>
                <a:gd name="connsiteY15" fmla="*/ 713343 h 1049442"/>
                <a:gd name="connsiteX16" fmla="*/ 612209 w 1574276"/>
                <a:gd name="connsiteY16" fmla="*/ 918970 h 1049442"/>
                <a:gd name="connsiteX17" fmla="*/ 1174927 w 1574276"/>
                <a:gd name="connsiteY17" fmla="*/ 839404 h 1049442"/>
                <a:gd name="connsiteX18" fmla="*/ 1440468 w 1574276"/>
                <a:gd name="connsiteY18" fmla="*/ 476561 h 1049442"/>
                <a:gd name="connsiteX19" fmla="*/ 1385826 w 1574276"/>
                <a:gd name="connsiteY19" fmla="*/ 113718 h 1049442"/>
                <a:gd name="connsiteX20" fmla="*/ 1371926 w 1574276"/>
                <a:gd name="connsiteY20" fmla="*/ 89273 h 1049442"/>
                <a:gd name="connsiteX21" fmla="*/ 1372405 w 1574276"/>
                <a:gd name="connsiteY21" fmla="*/ 35589 h 1049442"/>
                <a:gd name="connsiteX22" fmla="*/ 1403561 w 1574276"/>
                <a:gd name="connsiteY22" fmla="*/ 5392 h 1049442"/>
                <a:gd name="connsiteX23" fmla="*/ 1425250 w 1574276"/>
                <a:gd name="connsiteY23" fmla="*/ 0 h 1049442"/>
                <a:gd name="connsiteX0" fmla="*/ 1425250 w 1574276"/>
                <a:gd name="connsiteY0" fmla="*/ 0 h 1039056"/>
                <a:gd name="connsiteX1" fmla="*/ 1446220 w 1574276"/>
                <a:gd name="connsiteY1" fmla="*/ 8268 h 1039056"/>
                <a:gd name="connsiteX2" fmla="*/ 1500862 w 1574276"/>
                <a:gd name="connsiteY2" fmla="*/ 77290 h 1039056"/>
                <a:gd name="connsiteX3" fmla="*/ 1505655 w 1574276"/>
                <a:gd name="connsiteY3" fmla="*/ 647198 h 1039056"/>
                <a:gd name="connsiteX4" fmla="*/ 1166299 w 1574276"/>
                <a:gd name="connsiteY4" fmla="*/ 969778 h 1039056"/>
                <a:gd name="connsiteX5" fmla="*/ 929037 w 1574276"/>
                <a:gd name="connsiteY5" fmla="*/ 1021544 h 1039056"/>
                <a:gd name="connsiteX6" fmla="*/ 809218 w 1574276"/>
                <a:gd name="connsiteY6" fmla="*/ 1034491 h 1039056"/>
                <a:gd name="connsiteX7" fmla="*/ 804894 w 1574276"/>
                <a:gd name="connsiteY7" fmla="*/ 1027296 h 1039056"/>
                <a:gd name="connsiteX8" fmla="*/ 13542 w 1574276"/>
                <a:gd name="connsiteY8" fmla="*/ 491899 h 1039056"/>
                <a:gd name="connsiteX9" fmla="*/ 31756 w 1574276"/>
                <a:gd name="connsiteY9" fmla="*/ 153501 h 1039056"/>
                <a:gd name="connsiteX10" fmla="*/ 73936 w 1574276"/>
                <a:gd name="connsiteY10" fmla="*/ 95983 h 1039056"/>
                <a:gd name="connsiteX11" fmla="*/ 151585 w 1574276"/>
                <a:gd name="connsiteY11" fmla="*/ 127139 h 1039056"/>
                <a:gd name="connsiteX12" fmla="*/ 151585 w 1574276"/>
                <a:gd name="connsiteY12" fmla="*/ 173633 h 1039056"/>
                <a:gd name="connsiteX13" fmla="*/ 124264 w 1574276"/>
                <a:gd name="connsiteY13" fmla="*/ 281479 h 1039056"/>
                <a:gd name="connsiteX14" fmla="*/ 238342 w 1574276"/>
                <a:gd name="connsiteY14" fmla="*/ 713343 h 1039056"/>
                <a:gd name="connsiteX15" fmla="*/ 612209 w 1574276"/>
                <a:gd name="connsiteY15" fmla="*/ 918970 h 1039056"/>
                <a:gd name="connsiteX16" fmla="*/ 1174927 w 1574276"/>
                <a:gd name="connsiteY16" fmla="*/ 839404 h 1039056"/>
                <a:gd name="connsiteX17" fmla="*/ 1440468 w 1574276"/>
                <a:gd name="connsiteY17" fmla="*/ 476561 h 1039056"/>
                <a:gd name="connsiteX18" fmla="*/ 1385826 w 1574276"/>
                <a:gd name="connsiteY18" fmla="*/ 113718 h 1039056"/>
                <a:gd name="connsiteX19" fmla="*/ 1371926 w 1574276"/>
                <a:gd name="connsiteY19" fmla="*/ 89273 h 1039056"/>
                <a:gd name="connsiteX20" fmla="*/ 1372405 w 1574276"/>
                <a:gd name="connsiteY20" fmla="*/ 35589 h 1039056"/>
                <a:gd name="connsiteX21" fmla="*/ 1403561 w 1574276"/>
                <a:gd name="connsiteY21" fmla="*/ 5392 h 1039056"/>
                <a:gd name="connsiteX22" fmla="*/ 1425250 w 1574276"/>
                <a:gd name="connsiteY22" fmla="*/ 0 h 1039056"/>
                <a:gd name="connsiteX0" fmla="*/ 1425250 w 1574276"/>
                <a:gd name="connsiteY0" fmla="*/ 0 h 1043626"/>
                <a:gd name="connsiteX1" fmla="*/ 1446220 w 1574276"/>
                <a:gd name="connsiteY1" fmla="*/ 8268 h 1043626"/>
                <a:gd name="connsiteX2" fmla="*/ 1500862 w 1574276"/>
                <a:gd name="connsiteY2" fmla="*/ 77290 h 1043626"/>
                <a:gd name="connsiteX3" fmla="*/ 1505655 w 1574276"/>
                <a:gd name="connsiteY3" fmla="*/ 647198 h 1043626"/>
                <a:gd name="connsiteX4" fmla="*/ 1166299 w 1574276"/>
                <a:gd name="connsiteY4" fmla="*/ 969778 h 1043626"/>
                <a:gd name="connsiteX5" fmla="*/ 929037 w 1574276"/>
                <a:gd name="connsiteY5" fmla="*/ 1021544 h 1043626"/>
                <a:gd name="connsiteX6" fmla="*/ 809218 w 1574276"/>
                <a:gd name="connsiteY6" fmla="*/ 1034491 h 1043626"/>
                <a:gd name="connsiteX7" fmla="*/ 797750 w 1574276"/>
                <a:gd name="connsiteY7" fmla="*/ 1032059 h 1043626"/>
                <a:gd name="connsiteX8" fmla="*/ 13542 w 1574276"/>
                <a:gd name="connsiteY8" fmla="*/ 491899 h 1043626"/>
                <a:gd name="connsiteX9" fmla="*/ 31756 w 1574276"/>
                <a:gd name="connsiteY9" fmla="*/ 153501 h 1043626"/>
                <a:gd name="connsiteX10" fmla="*/ 73936 w 1574276"/>
                <a:gd name="connsiteY10" fmla="*/ 95983 h 1043626"/>
                <a:gd name="connsiteX11" fmla="*/ 151585 w 1574276"/>
                <a:gd name="connsiteY11" fmla="*/ 127139 h 1043626"/>
                <a:gd name="connsiteX12" fmla="*/ 151585 w 1574276"/>
                <a:gd name="connsiteY12" fmla="*/ 173633 h 1043626"/>
                <a:gd name="connsiteX13" fmla="*/ 124264 w 1574276"/>
                <a:gd name="connsiteY13" fmla="*/ 281479 h 1043626"/>
                <a:gd name="connsiteX14" fmla="*/ 238342 w 1574276"/>
                <a:gd name="connsiteY14" fmla="*/ 713343 h 1043626"/>
                <a:gd name="connsiteX15" fmla="*/ 612209 w 1574276"/>
                <a:gd name="connsiteY15" fmla="*/ 918970 h 1043626"/>
                <a:gd name="connsiteX16" fmla="*/ 1174927 w 1574276"/>
                <a:gd name="connsiteY16" fmla="*/ 839404 h 1043626"/>
                <a:gd name="connsiteX17" fmla="*/ 1440468 w 1574276"/>
                <a:gd name="connsiteY17" fmla="*/ 476561 h 1043626"/>
                <a:gd name="connsiteX18" fmla="*/ 1385826 w 1574276"/>
                <a:gd name="connsiteY18" fmla="*/ 113718 h 1043626"/>
                <a:gd name="connsiteX19" fmla="*/ 1371926 w 1574276"/>
                <a:gd name="connsiteY19" fmla="*/ 89273 h 1043626"/>
                <a:gd name="connsiteX20" fmla="*/ 1372405 w 1574276"/>
                <a:gd name="connsiteY20" fmla="*/ 35589 h 1043626"/>
                <a:gd name="connsiteX21" fmla="*/ 1403561 w 1574276"/>
                <a:gd name="connsiteY21" fmla="*/ 5392 h 1043626"/>
                <a:gd name="connsiteX22" fmla="*/ 1425250 w 1574276"/>
                <a:gd name="connsiteY22" fmla="*/ 0 h 1043626"/>
                <a:gd name="connsiteX0" fmla="*/ 1425250 w 1574276"/>
                <a:gd name="connsiteY0" fmla="*/ 0 h 1070884"/>
                <a:gd name="connsiteX1" fmla="*/ 1446220 w 1574276"/>
                <a:gd name="connsiteY1" fmla="*/ 8268 h 1070884"/>
                <a:gd name="connsiteX2" fmla="*/ 1500862 w 1574276"/>
                <a:gd name="connsiteY2" fmla="*/ 77290 h 1070884"/>
                <a:gd name="connsiteX3" fmla="*/ 1505655 w 1574276"/>
                <a:gd name="connsiteY3" fmla="*/ 647198 h 1070884"/>
                <a:gd name="connsiteX4" fmla="*/ 1166299 w 1574276"/>
                <a:gd name="connsiteY4" fmla="*/ 969778 h 1070884"/>
                <a:gd name="connsiteX5" fmla="*/ 929037 w 1574276"/>
                <a:gd name="connsiteY5" fmla="*/ 1021544 h 1070884"/>
                <a:gd name="connsiteX6" fmla="*/ 797750 w 1574276"/>
                <a:gd name="connsiteY6" fmla="*/ 1032059 h 1070884"/>
                <a:gd name="connsiteX7" fmla="*/ 13542 w 1574276"/>
                <a:gd name="connsiteY7" fmla="*/ 491899 h 1070884"/>
                <a:gd name="connsiteX8" fmla="*/ 31756 w 1574276"/>
                <a:gd name="connsiteY8" fmla="*/ 153501 h 1070884"/>
                <a:gd name="connsiteX9" fmla="*/ 73936 w 1574276"/>
                <a:gd name="connsiteY9" fmla="*/ 95983 h 1070884"/>
                <a:gd name="connsiteX10" fmla="*/ 151585 w 1574276"/>
                <a:gd name="connsiteY10" fmla="*/ 127139 h 1070884"/>
                <a:gd name="connsiteX11" fmla="*/ 151585 w 1574276"/>
                <a:gd name="connsiteY11" fmla="*/ 173633 h 1070884"/>
                <a:gd name="connsiteX12" fmla="*/ 124264 w 1574276"/>
                <a:gd name="connsiteY12" fmla="*/ 281479 h 1070884"/>
                <a:gd name="connsiteX13" fmla="*/ 238342 w 1574276"/>
                <a:gd name="connsiteY13" fmla="*/ 713343 h 1070884"/>
                <a:gd name="connsiteX14" fmla="*/ 612209 w 1574276"/>
                <a:gd name="connsiteY14" fmla="*/ 918970 h 1070884"/>
                <a:gd name="connsiteX15" fmla="*/ 1174927 w 1574276"/>
                <a:gd name="connsiteY15" fmla="*/ 839404 h 1070884"/>
                <a:gd name="connsiteX16" fmla="*/ 1440468 w 1574276"/>
                <a:gd name="connsiteY16" fmla="*/ 476561 h 1070884"/>
                <a:gd name="connsiteX17" fmla="*/ 1385826 w 1574276"/>
                <a:gd name="connsiteY17" fmla="*/ 113718 h 1070884"/>
                <a:gd name="connsiteX18" fmla="*/ 1371926 w 1574276"/>
                <a:gd name="connsiteY18" fmla="*/ 89273 h 1070884"/>
                <a:gd name="connsiteX19" fmla="*/ 1372405 w 1574276"/>
                <a:gd name="connsiteY19" fmla="*/ 35589 h 1070884"/>
                <a:gd name="connsiteX20" fmla="*/ 1403561 w 1574276"/>
                <a:gd name="connsiteY20" fmla="*/ 5392 h 1070884"/>
                <a:gd name="connsiteX21" fmla="*/ 1425250 w 1574276"/>
                <a:gd name="connsiteY21" fmla="*/ 0 h 1070884"/>
                <a:gd name="connsiteX0" fmla="*/ 1425250 w 1574276"/>
                <a:gd name="connsiteY0" fmla="*/ 0 h 1039446"/>
                <a:gd name="connsiteX1" fmla="*/ 1446220 w 1574276"/>
                <a:gd name="connsiteY1" fmla="*/ 8268 h 1039446"/>
                <a:gd name="connsiteX2" fmla="*/ 1500862 w 1574276"/>
                <a:gd name="connsiteY2" fmla="*/ 77290 h 1039446"/>
                <a:gd name="connsiteX3" fmla="*/ 1505655 w 1574276"/>
                <a:gd name="connsiteY3" fmla="*/ 647198 h 1039446"/>
                <a:gd name="connsiteX4" fmla="*/ 1166299 w 1574276"/>
                <a:gd name="connsiteY4" fmla="*/ 969778 h 1039446"/>
                <a:gd name="connsiteX5" fmla="*/ 929037 w 1574276"/>
                <a:gd name="connsiteY5" fmla="*/ 1021544 h 1039446"/>
                <a:gd name="connsiteX6" fmla="*/ 797750 w 1574276"/>
                <a:gd name="connsiteY6" fmla="*/ 1032059 h 1039446"/>
                <a:gd name="connsiteX7" fmla="*/ 13542 w 1574276"/>
                <a:gd name="connsiteY7" fmla="*/ 491899 h 1039446"/>
                <a:gd name="connsiteX8" fmla="*/ 31756 w 1574276"/>
                <a:gd name="connsiteY8" fmla="*/ 153501 h 1039446"/>
                <a:gd name="connsiteX9" fmla="*/ 73936 w 1574276"/>
                <a:gd name="connsiteY9" fmla="*/ 95983 h 1039446"/>
                <a:gd name="connsiteX10" fmla="*/ 151585 w 1574276"/>
                <a:gd name="connsiteY10" fmla="*/ 127139 h 1039446"/>
                <a:gd name="connsiteX11" fmla="*/ 151585 w 1574276"/>
                <a:gd name="connsiteY11" fmla="*/ 173633 h 1039446"/>
                <a:gd name="connsiteX12" fmla="*/ 124264 w 1574276"/>
                <a:gd name="connsiteY12" fmla="*/ 281479 h 1039446"/>
                <a:gd name="connsiteX13" fmla="*/ 238342 w 1574276"/>
                <a:gd name="connsiteY13" fmla="*/ 713343 h 1039446"/>
                <a:gd name="connsiteX14" fmla="*/ 612209 w 1574276"/>
                <a:gd name="connsiteY14" fmla="*/ 918970 h 1039446"/>
                <a:gd name="connsiteX15" fmla="*/ 1174927 w 1574276"/>
                <a:gd name="connsiteY15" fmla="*/ 839404 h 1039446"/>
                <a:gd name="connsiteX16" fmla="*/ 1440468 w 1574276"/>
                <a:gd name="connsiteY16" fmla="*/ 476561 h 1039446"/>
                <a:gd name="connsiteX17" fmla="*/ 1385826 w 1574276"/>
                <a:gd name="connsiteY17" fmla="*/ 113718 h 1039446"/>
                <a:gd name="connsiteX18" fmla="*/ 1371926 w 1574276"/>
                <a:gd name="connsiteY18" fmla="*/ 89273 h 1039446"/>
                <a:gd name="connsiteX19" fmla="*/ 1372405 w 1574276"/>
                <a:gd name="connsiteY19" fmla="*/ 35589 h 1039446"/>
                <a:gd name="connsiteX20" fmla="*/ 1403561 w 1574276"/>
                <a:gd name="connsiteY20" fmla="*/ 5392 h 1039446"/>
                <a:gd name="connsiteX21" fmla="*/ 1425250 w 1574276"/>
                <a:gd name="connsiteY21" fmla="*/ 0 h 1039446"/>
                <a:gd name="connsiteX0" fmla="*/ 1425250 w 1574276"/>
                <a:gd name="connsiteY0" fmla="*/ 0 h 1032286"/>
                <a:gd name="connsiteX1" fmla="*/ 1446220 w 1574276"/>
                <a:gd name="connsiteY1" fmla="*/ 8268 h 1032286"/>
                <a:gd name="connsiteX2" fmla="*/ 1500862 w 1574276"/>
                <a:gd name="connsiteY2" fmla="*/ 77290 h 1032286"/>
                <a:gd name="connsiteX3" fmla="*/ 1505655 w 1574276"/>
                <a:gd name="connsiteY3" fmla="*/ 647198 h 1032286"/>
                <a:gd name="connsiteX4" fmla="*/ 1166299 w 1574276"/>
                <a:gd name="connsiteY4" fmla="*/ 969778 h 1032286"/>
                <a:gd name="connsiteX5" fmla="*/ 929037 w 1574276"/>
                <a:gd name="connsiteY5" fmla="*/ 1021544 h 1032286"/>
                <a:gd name="connsiteX6" fmla="*/ 797750 w 1574276"/>
                <a:gd name="connsiteY6" fmla="*/ 1032059 h 1032286"/>
                <a:gd name="connsiteX7" fmla="*/ 13542 w 1574276"/>
                <a:gd name="connsiteY7" fmla="*/ 491899 h 1032286"/>
                <a:gd name="connsiteX8" fmla="*/ 31756 w 1574276"/>
                <a:gd name="connsiteY8" fmla="*/ 153501 h 1032286"/>
                <a:gd name="connsiteX9" fmla="*/ 73936 w 1574276"/>
                <a:gd name="connsiteY9" fmla="*/ 95983 h 1032286"/>
                <a:gd name="connsiteX10" fmla="*/ 151585 w 1574276"/>
                <a:gd name="connsiteY10" fmla="*/ 127139 h 1032286"/>
                <a:gd name="connsiteX11" fmla="*/ 151585 w 1574276"/>
                <a:gd name="connsiteY11" fmla="*/ 173633 h 1032286"/>
                <a:gd name="connsiteX12" fmla="*/ 124264 w 1574276"/>
                <a:gd name="connsiteY12" fmla="*/ 281479 h 1032286"/>
                <a:gd name="connsiteX13" fmla="*/ 238342 w 1574276"/>
                <a:gd name="connsiteY13" fmla="*/ 713343 h 1032286"/>
                <a:gd name="connsiteX14" fmla="*/ 612209 w 1574276"/>
                <a:gd name="connsiteY14" fmla="*/ 918970 h 1032286"/>
                <a:gd name="connsiteX15" fmla="*/ 1174927 w 1574276"/>
                <a:gd name="connsiteY15" fmla="*/ 839404 h 1032286"/>
                <a:gd name="connsiteX16" fmla="*/ 1440468 w 1574276"/>
                <a:gd name="connsiteY16" fmla="*/ 476561 h 1032286"/>
                <a:gd name="connsiteX17" fmla="*/ 1385826 w 1574276"/>
                <a:gd name="connsiteY17" fmla="*/ 113718 h 1032286"/>
                <a:gd name="connsiteX18" fmla="*/ 1371926 w 1574276"/>
                <a:gd name="connsiteY18" fmla="*/ 89273 h 1032286"/>
                <a:gd name="connsiteX19" fmla="*/ 1372405 w 1574276"/>
                <a:gd name="connsiteY19" fmla="*/ 35589 h 1032286"/>
                <a:gd name="connsiteX20" fmla="*/ 1403561 w 1574276"/>
                <a:gd name="connsiteY20" fmla="*/ 5392 h 1032286"/>
                <a:gd name="connsiteX21" fmla="*/ 1425250 w 1574276"/>
                <a:gd name="connsiteY21" fmla="*/ 0 h 1032286"/>
                <a:gd name="connsiteX0" fmla="*/ 1425250 w 1574276"/>
                <a:gd name="connsiteY0" fmla="*/ 0 h 1032456"/>
                <a:gd name="connsiteX1" fmla="*/ 1446220 w 1574276"/>
                <a:gd name="connsiteY1" fmla="*/ 8268 h 1032456"/>
                <a:gd name="connsiteX2" fmla="*/ 1500862 w 1574276"/>
                <a:gd name="connsiteY2" fmla="*/ 77290 h 1032456"/>
                <a:gd name="connsiteX3" fmla="*/ 1505655 w 1574276"/>
                <a:gd name="connsiteY3" fmla="*/ 647198 h 1032456"/>
                <a:gd name="connsiteX4" fmla="*/ 1166299 w 1574276"/>
                <a:gd name="connsiteY4" fmla="*/ 969778 h 1032456"/>
                <a:gd name="connsiteX5" fmla="*/ 929037 w 1574276"/>
                <a:gd name="connsiteY5" fmla="*/ 1021544 h 1032456"/>
                <a:gd name="connsiteX6" fmla="*/ 797750 w 1574276"/>
                <a:gd name="connsiteY6" fmla="*/ 1032059 h 1032456"/>
                <a:gd name="connsiteX7" fmla="*/ 13542 w 1574276"/>
                <a:gd name="connsiteY7" fmla="*/ 491899 h 1032456"/>
                <a:gd name="connsiteX8" fmla="*/ 31756 w 1574276"/>
                <a:gd name="connsiteY8" fmla="*/ 153501 h 1032456"/>
                <a:gd name="connsiteX9" fmla="*/ 73936 w 1574276"/>
                <a:gd name="connsiteY9" fmla="*/ 95983 h 1032456"/>
                <a:gd name="connsiteX10" fmla="*/ 151585 w 1574276"/>
                <a:gd name="connsiteY10" fmla="*/ 127139 h 1032456"/>
                <a:gd name="connsiteX11" fmla="*/ 151585 w 1574276"/>
                <a:gd name="connsiteY11" fmla="*/ 173633 h 1032456"/>
                <a:gd name="connsiteX12" fmla="*/ 124264 w 1574276"/>
                <a:gd name="connsiteY12" fmla="*/ 281479 h 1032456"/>
                <a:gd name="connsiteX13" fmla="*/ 238342 w 1574276"/>
                <a:gd name="connsiteY13" fmla="*/ 713343 h 1032456"/>
                <a:gd name="connsiteX14" fmla="*/ 612209 w 1574276"/>
                <a:gd name="connsiteY14" fmla="*/ 918970 h 1032456"/>
                <a:gd name="connsiteX15" fmla="*/ 1174927 w 1574276"/>
                <a:gd name="connsiteY15" fmla="*/ 839404 h 1032456"/>
                <a:gd name="connsiteX16" fmla="*/ 1440468 w 1574276"/>
                <a:gd name="connsiteY16" fmla="*/ 476561 h 1032456"/>
                <a:gd name="connsiteX17" fmla="*/ 1385826 w 1574276"/>
                <a:gd name="connsiteY17" fmla="*/ 113718 h 1032456"/>
                <a:gd name="connsiteX18" fmla="*/ 1371926 w 1574276"/>
                <a:gd name="connsiteY18" fmla="*/ 89273 h 1032456"/>
                <a:gd name="connsiteX19" fmla="*/ 1372405 w 1574276"/>
                <a:gd name="connsiteY19" fmla="*/ 35589 h 1032456"/>
                <a:gd name="connsiteX20" fmla="*/ 1403561 w 1574276"/>
                <a:gd name="connsiteY20" fmla="*/ 5392 h 1032456"/>
                <a:gd name="connsiteX21" fmla="*/ 1425250 w 1574276"/>
                <a:gd name="connsiteY21" fmla="*/ 0 h 1032456"/>
                <a:gd name="connsiteX0" fmla="*/ 1425250 w 1574276"/>
                <a:gd name="connsiteY0" fmla="*/ 0 h 1032095"/>
                <a:gd name="connsiteX1" fmla="*/ 1446220 w 1574276"/>
                <a:gd name="connsiteY1" fmla="*/ 8268 h 1032095"/>
                <a:gd name="connsiteX2" fmla="*/ 1500862 w 1574276"/>
                <a:gd name="connsiteY2" fmla="*/ 77290 h 1032095"/>
                <a:gd name="connsiteX3" fmla="*/ 1505655 w 1574276"/>
                <a:gd name="connsiteY3" fmla="*/ 647198 h 1032095"/>
                <a:gd name="connsiteX4" fmla="*/ 1166299 w 1574276"/>
                <a:gd name="connsiteY4" fmla="*/ 969778 h 1032095"/>
                <a:gd name="connsiteX5" fmla="*/ 929037 w 1574276"/>
                <a:gd name="connsiteY5" fmla="*/ 1021544 h 1032095"/>
                <a:gd name="connsiteX6" fmla="*/ 797750 w 1574276"/>
                <a:gd name="connsiteY6" fmla="*/ 1032059 h 1032095"/>
                <a:gd name="connsiteX7" fmla="*/ 13542 w 1574276"/>
                <a:gd name="connsiteY7" fmla="*/ 491899 h 1032095"/>
                <a:gd name="connsiteX8" fmla="*/ 31756 w 1574276"/>
                <a:gd name="connsiteY8" fmla="*/ 153501 h 1032095"/>
                <a:gd name="connsiteX9" fmla="*/ 73936 w 1574276"/>
                <a:gd name="connsiteY9" fmla="*/ 95983 h 1032095"/>
                <a:gd name="connsiteX10" fmla="*/ 151585 w 1574276"/>
                <a:gd name="connsiteY10" fmla="*/ 127139 h 1032095"/>
                <a:gd name="connsiteX11" fmla="*/ 151585 w 1574276"/>
                <a:gd name="connsiteY11" fmla="*/ 173633 h 1032095"/>
                <a:gd name="connsiteX12" fmla="*/ 124264 w 1574276"/>
                <a:gd name="connsiteY12" fmla="*/ 281479 h 1032095"/>
                <a:gd name="connsiteX13" fmla="*/ 238342 w 1574276"/>
                <a:gd name="connsiteY13" fmla="*/ 713343 h 1032095"/>
                <a:gd name="connsiteX14" fmla="*/ 612209 w 1574276"/>
                <a:gd name="connsiteY14" fmla="*/ 918970 h 1032095"/>
                <a:gd name="connsiteX15" fmla="*/ 1174927 w 1574276"/>
                <a:gd name="connsiteY15" fmla="*/ 839404 h 1032095"/>
                <a:gd name="connsiteX16" fmla="*/ 1440468 w 1574276"/>
                <a:gd name="connsiteY16" fmla="*/ 476561 h 1032095"/>
                <a:gd name="connsiteX17" fmla="*/ 1385826 w 1574276"/>
                <a:gd name="connsiteY17" fmla="*/ 113718 h 1032095"/>
                <a:gd name="connsiteX18" fmla="*/ 1371926 w 1574276"/>
                <a:gd name="connsiteY18" fmla="*/ 89273 h 1032095"/>
                <a:gd name="connsiteX19" fmla="*/ 1372405 w 1574276"/>
                <a:gd name="connsiteY19" fmla="*/ 35589 h 1032095"/>
                <a:gd name="connsiteX20" fmla="*/ 1403561 w 1574276"/>
                <a:gd name="connsiteY20" fmla="*/ 5392 h 1032095"/>
                <a:gd name="connsiteX21" fmla="*/ 1425250 w 1574276"/>
                <a:gd name="connsiteY21" fmla="*/ 0 h 1032095"/>
                <a:gd name="connsiteX0" fmla="*/ 1425250 w 1574276"/>
                <a:gd name="connsiteY0" fmla="*/ 0 h 1034834"/>
                <a:gd name="connsiteX1" fmla="*/ 1446220 w 1574276"/>
                <a:gd name="connsiteY1" fmla="*/ 8268 h 1034834"/>
                <a:gd name="connsiteX2" fmla="*/ 1500862 w 1574276"/>
                <a:gd name="connsiteY2" fmla="*/ 77290 h 1034834"/>
                <a:gd name="connsiteX3" fmla="*/ 1505655 w 1574276"/>
                <a:gd name="connsiteY3" fmla="*/ 647198 h 1034834"/>
                <a:gd name="connsiteX4" fmla="*/ 1166299 w 1574276"/>
                <a:gd name="connsiteY4" fmla="*/ 969778 h 1034834"/>
                <a:gd name="connsiteX5" fmla="*/ 929037 w 1574276"/>
                <a:gd name="connsiteY5" fmla="*/ 1021544 h 1034834"/>
                <a:gd name="connsiteX6" fmla="*/ 797750 w 1574276"/>
                <a:gd name="connsiteY6" fmla="*/ 1032059 h 1034834"/>
                <a:gd name="connsiteX7" fmla="*/ 13542 w 1574276"/>
                <a:gd name="connsiteY7" fmla="*/ 491899 h 1034834"/>
                <a:gd name="connsiteX8" fmla="*/ 31756 w 1574276"/>
                <a:gd name="connsiteY8" fmla="*/ 153501 h 1034834"/>
                <a:gd name="connsiteX9" fmla="*/ 73936 w 1574276"/>
                <a:gd name="connsiteY9" fmla="*/ 95983 h 1034834"/>
                <a:gd name="connsiteX10" fmla="*/ 151585 w 1574276"/>
                <a:gd name="connsiteY10" fmla="*/ 127139 h 1034834"/>
                <a:gd name="connsiteX11" fmla="*/ 151585 w 1574276"/>
                <a:gd name="connsiteY11" fmla="*/ 173633 h 1034834"/>
                <a:gd name="connsiteX12" fmla="*/ 124264 w 1574276"/>
                <a:gd name="connsiteY12" fmla="*/ 281479 h 1034834"/>
                <a:gd name="connsiteX13" fmla="*/ 238342 w 1574276"/>
                <a:gd name="connsiteY13" fmla="*/ 713343 h 1034834"/>
                <a:gd name="connsiteX14" fmla="*/ 612209 w 1574276"/>
                <a:gd name="connsiteY14" fmla="*/ 918970 h 1034834"/>
                <a:gd name="connsiteX15" fmla="*/ 1174927 w 1574276"/>
                <a:gd name="connsiteY15" fmla="*/ 839404 h 1034834"/>
                <a:gd name="connsiteX16" fmla="*/ 1440468 w 1574276"/>
                <a:gd name="connsiteY16" fmla="*/ 476561 h 1034834"/>
                <a:gd name="connsiteX17" fmla="*/ 1385826 w 1574276"/>
                <a:gd name="connsiteY17" fmla="*/ 113718 h 1034834"/>
                <a:gd name="connsiteX18" fmla="*/ 1371926 w 1574276"/>
                <a:gd name="connsiteY18" fmla="*/ 89273 h 1034834"/>
                <a:gd name="connsiteX19" fmla="*/ 1372405 w 1574276"/>
                <a:gd name="connsiteY19" fmla="*/ 35589 h 1034834"/>
                <a:gd name="connsiteX20" fmla="*/ 1403561 w 1574276"/>
                <a:gd name="connsiteY20" fmla="*/ 5392 h 1034834"/>
                <a:gd name="connsiteX21" fmla="*/ 1425250 w 1574276"/>
                <a:gd name="connsiteY21" fmla="*/ 0 h 103483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4276" h="1033354">
                  <a:moveTo>
                    <a:pt x="1425250" y="0"/>
                  </a:moveTo>
                  <a:cubicBezTo>
                    <a:pt x="1432440" y="0"/>
                    <a:pt x="1439510" y="2277"/>
                    <a:pt x="1446220" y="8268"/>
                  </a:cubicBezTo>
                  <a:cubicBezTo>
                    <a:pt x="1476417" y="21689"/>
                    <a:pt x="1487441" y="50927"/>
                    <a:pt x="1500862" y="77290"/>
                  </a:cubicBezTo>
                  <a:cubicBezTo>
                    <a:pt x="1597205" y="266141"/>
                    <a:pt x="1598643" y="456909"/>
                    <a:pt x="1505655" y="647198"/>
                  </a:cubicBezTo>
                  <a:cubicBezTo>
                    <a:pt x="1433279" y="795786"/>
                    <a:pt x="1317284" y="900277"/>
                    <a:pt x="1166299" y="969778"/>
                  </a:cubicBezTo>
                  <a:cubicBezTo>
                    <a:pt x="1080981" y="1003330"/>
                    <a:pt x="999987" y="1013545"/>
                    <a:pt x="929037" y="1021544"/>
                  </a:cubicBezTo>
                  <a:cubicBezTo>
                    <a:pt x="858087" y="1029543"/>
                    <a:pt x="854856" y="1029686"/>
                    <a:pt x="797750" y="1032059"/>
                  </a:cubicBezTo>
                  <a:cubicBezTo>
                    <a:pt x="371206" y="1049784"/>
                    <a:pt x="87357" y="886377"/>
                    <a:pt x="13542" y="491899"/>
                  </a:cubicBezTo>
                  <a:cubicBezTo>
                    <a:pt x="-8027" y="377342"/>
                    <a:pt x="-5151" y="264703"/>
                    <a:pt x="31756" y="153501"/>
                  </a:cubicBezTo>
                  <a:cubicBezTo>
                    <a:pt x="39425" y="130015"/>
                    <a:pt x="47573" y="106049"/>
                    <a:pt x="73936" y="95983"/>
                  </a:cubicBezTo>
                  <a:cubicBezTo>
                    <a:pt x="110843" y="81124"/>
                    <a:pt x="131454" y="89273"/>
                    <a:pt x="151585" y="127139"/>
                  </a:cubicBezTo>
                  <a:cubicBezTo>
                    <a:pt x="158775" y="142477"/>
                    <a:pt x="157337" y="157815"/>
                    <a:pt x="151585" y="173633"/>
                  </a:cubicBezTo>
                  <a:cubicBezTo>
                    <a:pt x="139123" y="208623"/>
                    <a:pt x="128578" y="244092"/>
                    <a:pt x="124264" y="281479"/>
                  </a:cubicBezTo>
                  <a:cubicBezTo>
                    <a:pt x="103654" y="441091"/>
                    <a:pt x="139123" y="586324"/>
                    <a:pt x="238342" y="713343"/>
                  </a:cubicBezTo>
                  <a:cubicBezTo>
                    <a:pt x="332767" y="834611"/>
                    <a:pt x="460745" y="899318"/>
                    <a:pt x="612209" y="918970"/>
                  </a:cubicBezTo>
                  <a:cubicBezTo>
                    <a:pt x="687941" y="928557"/>
                    <a:pt x="1002373" y="925681"/>
                    <a:pt x="1174927" y="839404"/>
                  </a:cubicBezTo>
                  <a:cubicBezTo>
                    <a:pt x="1303863" y="754085"/>
                    <a:pt x="1405478" y="630422"/>
                    <a:pt x="1440468" y="476561"/>
                  </a:cubicBezTo>
                  <a:cubicBezTo>
                    <a:pt x="1469707" y="349062"/>
                    <a:pt x="1451013" y="227316"/>
                    <a:pt x="1385826" y="113718"/>
                  </a:cubicBezTo>
                  <a:cubicBezTo>
                    <a:pt x="1381033" y="105570"/>
                    <a:pt x="1376240" y="97421"/>
                    <a:pt x="1371926" y="89273"/>
                  </a:cubicBezTo>
                  <a:cubicBezTo>
                    <a:pt x="1362819" y="71059"/>
                    <a:pt x="1361860" y="53324"/>
                    <a:pt x="1372405" y="35589"/>
                  </a:cubicBezTo>
                  <a:cubicBezTo>
                    <a:pt x="1381033" y="23606"/>
                    <a:pt x="1389661" y="11623"/>
                    <a:pt x="1403561" y="5392"/>
                  </a:cubicBezTo>
                  <a:cubicBezTo>
                    <a:pt x="1410751" y="2277"/>
                    <a:pt x="1418060" y="0"/>
                    <a:pt x="1425250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reeform: Shape 7">
              <a:extLst>
                <a:ext uri="{FF2B5EF4-FFF2-40B4-BE49-F238E27FC236}">
                  <a16:creationId xmlns:a16="http://schemas.microsoft.com/office/drawing/2014/main" id="{B6927B4C-E741-DA0B-D295-D4130A97CC8E}"/>
                </a:ext>
              </a:extLst>
            </p:cNvPr>
            <p:cNvSpPr/>
            <p:nvPr/>
          </p:nvSpPr>
          <p:spPr>
            <a:xfrm>
              <a:off x="1217010" y="833820"/>
              <a:ext cx="790873" cy="920288"/>
            </a:xfrm>
            <a:custGeom>
              <a:avLst/>
              <a:gdLst>
                <a:gd name="connsiteX0" fmla="*/ 792790 w 790872"/>
                <a:gd name="connsiteY0" fmla="*/ 894885 h 920288"/>
                <a:gd name="connsiteX1" fmla="*/ 722331 w 790872"/>
                <a:gd name="connsiteY1" fmla="*/ 923644 h 920288"/>
                <a:gd name="connsiteX2" fmla="*/ 707951 w 790872"/>
                <a:gd name="connsiteY2" fmla="*/ 904471 h 920288"/>
                <a:gd name="connsiteX3" fmla="*/ 583329 w 790872"/>
                <a:gd name="connsiteY3" fmla="*/ 645161 h 920288"/>
                <a:gd name="connsiteX4" fmla="*/ 425154 w 790872"/>
                <a:gd name="connsiteY4" fmla="*/ 363322 h 920288"/>
                <a:gd name="connsiteX5" fmla="*/ 307721 w 790872"/>
                <a:gd name="connsiteY5" fmla="*/ 220006 h 920288"/>
                <a:gd name="connsiteX6" fmla="*/ 15817 w 790872"/>
                <a:gd name="connsiteY6" fmla="*/ 65187 h 920288"/>
                <a:gd name="connsiteX7" fmla="*/ 0 w 790872"/>
                <a:gd name="connsiteY7" fmla="*/ 58956 h 920288"/>
                <a:gd name="connsiteX8" fmla="*/ 46973 w 790872"/>
                <a:gd name="connsiteY8" fmla="*/ 38345 h 920288"/>
                <a:gd name="connsiteX9" fmla="*/ 70939 w 790872"/>
                <a:gd name="connsiteY9" fmla="*/ 10066 h 920288"/>
                <a:gd name="connsiteX10" fmla="*/ 78129 w 790872"/>
                <a:gd name="connsiteY10" fmla="*/ 0 h 920288"/>
                <a:gd name="connsiteX11" fmla="*/ 79087 w 790872"/>
                <a:gd name="connsiteY11" fmla="*/ 33552 h 920288"/>
                <a:gd name="connsiteX12" fmla="*/ 107846 w 790872"/>
                <a:gd name="connsiteY12" fmla="*/ 63749 h 920288"/>
                <a:gd name="connsiteX13" fmla="*/ 234386 w 790872"/>
                <a:gd name="connsiteY13" fmla="*/ 57039 h 920288"/>
                <a:gd name="connsiteX14" fmla="*/ 249724 w 790872"/>
                <a:gd name="connsiteY14" fmla="*/ 72377 h 920288"/>
                <a:gd name="connsiteX15" fmla="*/ 464458 w 790872"/>
                <a:gd name="connsiteY15" fmla="*/ 278962 h 920288"/>
                <a:gd name="connsiteX16" fmla="*/ 621674 w 790872"/>
                <a:gd name="connsiteY16" fmla="*/ 544504 h 920288"/>
                <a:gd name="connsiteX17" fmla="*/ 784162 w 790872"/>
                <a:gd name="connsiteY17" fmla="*/ 869481 h 920288"/>
                <a:gd name="connsiteX18" fmla="*/ 792790 w 790872"/>
                <a:gd name="connsiteY18" fmla="*/ 894885 h 9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872" h="920288">
                  <a:moveTo>
                    <a:pt x="792790" y="894885"/>
                  </a:moveTo>
                  <a:cubicBezTo>
                    <a:pt x="760676" y="883860"/>
                    <a:pt x="739586" y="898240"/>
                    <a:pt x="722331" y="923644"/>
                  </a:cubicBezTo>
                  <a:cubicBezTo>
                    <a:pt x="713224" y="920768"/>
                    <a:pt x="711306" y="911661"/>
                    <a:pt x="707951" y="904471"/>
                  </a:cubicBezTo>
                  <a:cubicBezTo>
                    <a:pt x="668647" y="816756"/>
                    <a:pt x="626946" y="730479"/>
                    <a:pt x="583329" y="645161"/>
                  </a:cubicBezTo>
                  <a:cubicBezTo>
                    <a:pt x="533959" y="549297"/>
                    <a:pt x="485548" y="452954"/>
                    <a:pt x="425154" y="363322"/>
                  </a:cubicBezTo>
                  <a:cubicBezTo>
                    <a:pt x="390164" y="312035"/>
                    <a:pt x="352777" y="262666"/>
                    <a:pt x="307721" y="220006"/>
                  </a:cubicBezTo>
                  <a:cubicBezTo>
                    <a:pt x="224800" y="141398"/>
                    <a:pt x="130374" y="84360"/>
                    <a:pt x="15817" y="65187"/>
                  </a:cubicBezTo>
                  <a:cubicBezTo>
                    <a:pt x="10066" y="64228"/>
                    <a:pt x="3835" y="65187"/>
                    <a:pt x="0" y="58956"/>
                  </a:cubicBezTo>
                  <a:cubicBezTo>
                    <a:pt x="12942" y="45535"/>
                    <a:pt x="30676" y="43139"/>
                    <a:pt x="46973" y="38345"/>
                  </a:cubicBezTo>
                  <a:cubicBezTo>
                    <a:pt x="61832" y="33552"/>
                    <a:pt x="72856" y="28280"/>
                    <a:pt x="70939" y="10066"/>
                  </a:cubicBezTo>
                  <a:cubicBezTo>
                    <a:pt x="70460" y="6231"/>
                    <a:pt x="71418" y="479"/>
                    <a:pt x="78129" y="0"/>
                  </a:cubicBezTo>
                  <a:cubicBezTo>
                    <a:pt x="79087" y="11024"/>
                    <a:pt x="80046" y="22049"/>
                    <a:pt x="79087" y="33552"/>
                  </a:cubicBezTo>
                  <a:cubicBezTo>
                    <a:pt x="77170" y="57518"/>
                    <a:pt x="83880" y="64708"/>
                    <a:pt x="107846" y="63749"/>
                  </a:cubicBezTo>
                  <a:cubicBezTo>
                    <a:pt x="150026" y="61832"/>
                    <a:pt x="192206" y="59435"/>
                    <a:pt x="234386" y="57039"/>
                  </a:cubicBezTo>
                  <a:cubicBezTo>
                    <a:pt x="233907" y="67104"/>
                    <a:pt x="243972" y="68542"/>
                    <a:pt x="249724" y="72377"/>
                  </a:cubicBezTo>
                  <a:cubicBezTo>
                    <a:pt x="335042" y="127498"/>
                    <a:pt x="404064" y="198437"/>
                    <a:pt x="464458" y="278962"/>
                  </a:cubicBezTo>
                  <a:cubicBezTo>
                    <a:pt x="526290" y="361884"/>
                    <a:pt x="573742" y="453434"/>
                    <a:pt x="621674" y="544504"/>
                  </a:cubicBezTo>
                  <a:cubicBezTo>
                    <a:pt x="677754" y="651871"/>
                    <a:pt x="731437" y="760676"/>
                    <a:pt x="784162" y="869481"/>
                  </a:cubicBezTo>
                  <a:cubicBezTo>
                    <a:pt x="787518" y="878108"/>
                    <a:pt x="793269" y="885778"/>
                    <a:pt x="792790" y="894885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Freeform: Shape 8">
              <a:extLst>
                <a:ext uri="{FF2B5EF4-FFF2-40B4-BE49-F238E27FC236}">
                  <a16:creationId xmlns:a16="http://schemas.microsoft.com/office/drawing/2014/main" id="{AB55A2E5-65C8-8F05-F6F1-4AFF383509EA}"/>
                </a:ext>
              </a:extLst>
            </p:cNvPr>
            <p:cNvSpPr/>
            <p:nvPr/>
          </p:nvSpPr>
          <p:spPr>
            <a:xfrm>
              <a:off x="637516" y="792599"/>
              <a:ext cx="656664" cy="1054497"/>
            </a:xfrm>
            <a:custGeom>
              <a:avLst/>
              <a:gdLst>
                <a:gd name="connsiteX0" fmla="*/ 657143 w 656664"/>
                <a:gd name="connsiteY0" fmla="*/ 42180 h 1054497"/>
                <a:gd name="connsiteX1" fmla="*/ 654747 w 656664"/>
                <a:gd name="connsiteY1" fmla="*/ 46494 h 1054497"/>
                <a:gd name="connsiteX2" fmla="*/ 622633 w 656664"/>
                <a:gd name="connsiteY2" fmla="*/ 86756 h 1054497"/>
                <a:gd name="connsiteX3" fmla="*/ 579973 w 656664"/>
                <a:gd name="connsiteY3" fmla="*/ 102094 h 1054497"/>
                <a:gd name="connsiteX4" fmla="*/ 535397 w 656664"/>
                <a:gd name="connsiteY4" fmla="*/ 132291 h 1054497"/>
                <a:gd name="connsiteX5" fmla="*/ 389685 w 656664"/>
                <a:gd name="connsiteY5" fmla="*/ 256435 h 1054497"/>
                <a:gd name="connsiteX6" fmla="*/ 228634 w 656664"/>
                <a:gd name="connsiteY6" fmla="*/ 555049 h 1054497"/>
                <a:gd name="connsiteX7" fmla="*/ 92029 w 656664"/>
                <a:gd name="connsiteY7" fmla="*/ 996979 h 1054497"/>
                <a:gd name="connsiteX8" fmla="*/ 74294 w 656664"/>
                <a:gd name="connsiteY8" fmla="*/ 1057373 h 1054497"/>
                <a:gd name="connsiteX9" fmla="*/ 0 w 656664"/>
                <a:gd name="connsiteY9" fmla="*/ 1025259 h 1054497"/>
                <a:gd name="connsiteX10" fmla="*/ 9107 w 656664"/>
                <a:gd name="connsiteY10" fmla="*/ 1009441 h 1054497"/>
                <a:gd name="connsiteX11" fmla="*/ 130854 w 656664"/>
                <a:gd name="connsiteY11" fmla="*/ 601063 h 1054497"/>
                <a:gd name="connsiteX12" fmla="*/ 286152 w 656664"/>
                <a:gd name="connsiteY12" fmla="*/ 266500 h 1054497"/>
                <a:gd name="connsiteX13" fmla="*/ 382495 w 656664"/>
                <a:gd name="connsiteY13" fmla="*/ 153381 h 1054497"/>
                <a:gd name="connsiteX14" fmla="*/ 363802 w 656664"/>
                <a:gd name="connsiteY14" fmla="*/ 151464 h 1054497"/>
                <a:gd name="connsiteX15" fmla="*/ 366198 w 656664"/>
                <a:gd name="connsiteY15" fmla="*/ 147150 h 1054497"/>
                <a:gd name="connsiteX16" fmla="*/ 416047 w 656664"/>
                <a:gd name="connsiteY16" fmla="*/ 115995 h 1054497"/>
                <a:gd name="connsiteX17" fmla="*/ 546421 w 656664"/>
                <a:gd name="connsiteY17" fmla="*/ 32594 h 1054497"/>
                <a:gd name="connsiteX18" fmla="*/ 551694 w 656664"/>
                <a:gd name="connsiteY18" fmla="*/ 32114 h 1054497"/>
                <a:gd name="connsiteX19" fmla="*/ 654747 w 656664"/>
                <a:gd name="connsiteY19" fmla="*/ 0 h 1054497"/>
                <a:gd name="connsiteX20" fmla="*/ 657143 w 656664"/>
                <a:gd name="connsiteY20" fmla="*/ 42180 h 105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6664" h="1054497">
                  <a:moveTo>
                    <a:pt x="657143" y="42180"/>
                  </a:moveTo>
                  <a:cubicBezTo>
                    <a:pt x="656185" y="43618"/>
                    <a:pt x="654267" y="45535"/>
                    <a:pt x="654747" y="46494"/>
                  </a:cubicBezTo>
                  <a:cubicBezTo>
                    <a:pt x="660019" y="72856"/>
                    <a:pt x="645640" y="81963"/>
                    <a:pt x="622633" y="86756"/>
                  </a:cubicBezTo>
                  <a:cubicBezTo>
                    <a:pt x="608253" y="89632"/>
                    <a:pt x="594353" y="96822"/>
                    <a:pt x="579973" y="102094"/>
                  </a:cubicBezTo>
                  <a:cubicBezTo>
                    <a:pt x="569428" y="118391"/>
                    <a:pt x="551214" y="123664"/>
                    <a:pt x="535397" y="132291"/>
                  </a:cubicBezTo>
                  <a:cubicBezTo>
                    <a:pt x="477879" y="163447"/>
                    <a:pt x="431385" y="206106"/>
                    <a:pt x="389685" y="256435"/>
                  </a:cubicBezTo>
                  <a:cubicBezTo>
                    <a:pt x="315870" y="345108"/>
                    <a:pt x="266979" y="447203"/>
                    <a:pt x="228634" y="555049"/>
                  </a:cubicBezTo>
                  <a:cubicBezTo>
                    <a:pt x="176389" y="700282"/>
                    <a:pt x="132291" y="847912"/>
                    <a:pt x="92029" y="996979"/>
                  </a:cubicBezTo>
                  <a:cubicBezTo>
                    <a:pt x="86756" y="1017110"/>
                    <a:pt x="83880" y="1038200"/>
                    <a:pt x="74294" y="1057373"/>
                  </a:cubicBezTo>
                  <a:cubicBezTo>
                    <a:pt x="58477" y="1026217"/>
                    <a:pt x="33552" y="1016152"/>
                    <a:pt x="0" y="1025259"/>
                  </a:cubicBezTo>
                  <a:cubicBezTo>
                    <a:pt x="6231" y="1021904"/>
                    <a:pt x="7190" y="1015672"/>
                    <a:pt x="9107" y="1009441"/>
                  </a:cubicBezTo>
                  <a:cubicBezTo>
                    <a:pt x="46014" y="872357"/>
                    <a:pt x="85318" y="735751"/>
                    <a:pt x="130854" y="601063"/>
                  </a:cubicBezTo>
                  <a:cubicBezTo>
                    <a:pt x="170637" y="484110"/>
                    <a:pt x="215693" y="369074"/>
                    <a:pt x="286152" y="266500"/>
                  </a:cubicBezTo>
                  <a:cubicBezTo>
                    <a:pt x="313953" y="226238"/>
                    <a:pt x="345108" y="189330"/>
                    <a:pt x="382495" y="153381"/>
                  </a:cubicBezTo>
                  <a:cubicBezTo>
                    <a:pt x="374826" y="152423"/>
                    <a:pt x="369074" y="151943"/>
                    <a:pt x="363802" y="151464"/>
                  </a:cubicBezTo>
                  <a:cubicBezTo>
                    <a:pt x="363802" y="149547"/>
                    <a:pt x="364760" y="147150"/>
                    <a:pt x="366198" y="147150"/>
                  </a:cubicBezTo>
                  <a:cubicBezTo>
                    <a:pt x="387767" y="144274"/>
                    <a:pt x="400709" y="128457"/>
                    <a:pt x="416047" y="115995"/>
                  </a:cubicBezTo>
                  <a:cubicBezTo>
                    <a:pt x="455830" y="82443"/>
                    <a:pt x="500886" y="57039"/>
                    <a:pt x="546421" y="32594"/>
                  </a:cubicBezTo>
                  <a:cubicBezTo>
                    <a:pt x="547859" y="31635"/>
                    <a:pt x="549776" y="31635"/>
                    <a:pt x="551694" y="32114"/>
                  </a:cubicBezTo>
                  <a:cubicBezTo>
                    <a:pt x="587163" y="24924"/>
                    <a:pt x="621195" y="12462"/>
                    <a:pt x="654747" y="0"/>
                  </a:cubicBezTo>
                  <a:cubicBezTo>
                    <a:pt x="658102" y="13421"/>
                    <a:pt x="657623" y="27800"/>
                    <a:pt x="657143" y="4218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reeform: Shape 9">
              <a:extLst>
                <a:ext uri="{FF2B5EF4-FFF2-40B4-BE49-F238E27FC236}">
                  <a16:creationId xmlns:a16="http://schemas.microsoft.com/office/drawing/2014/main" id="{B027B1BF-D4FE-972C-DE79-F02B04571C76}"/>
                </a:ext>
              </a:extLst>
            </p:cNvPr>
            <p:cNvSpPr/>
            <p:nvPr/>
          </p:nvSpPr>
          <p:spPr>
            <a:xfrm>
              <a:off x="915646" y="781284"/>
              <a:ext cx="273211" cy="167761"/>
            </a:xfrm>
            <a:custGeom>
              <a:avLst/>
              <a:gdLst>
                <a:gd name="connsiteX0" fmla="*/ 273564 w 273210"/>
                <a:gd name="connsiteY0" fmla="*/ 42950 h 167760"/>
                <a:gd name="connsiteX1" fmla="*/ 258226 w 273210"/>
                <a:gd name="connsiteY1" fmla="*/ 54454 h 167760"/>
                <a:gd name="connsiteX2" fmla="*/ 120662 w 273210"/>
                <a:gd name="connsiteY2" fmla="*/ 148400 h 167760"/>
                <a:gd name="connsiteX3" fmla="*/ 85672 w 273210"/>
                <a:gd name="connsiteY3" fmla="*/ 162779 h 167760"/>
                <a:gd name="connsiteX4" fmla="*/ 36302 w 273210"/>
                <a:gd name="connsiteY4" fmla="*/ 167573 h 167760"/>
                <a:gd name="connsiteX5" fmla="*/ 11377 w 273210"/>
                <a:gd name="connsiteY5" fmla="*/ 147441 h 167760"/>
                <a:gd name="connsiteX6" fmla="*/ 353 w 273210"/>
                <a:gd name="connsiteY6" fmla="*/ 51099 h 167760"/>
                <a:gd name="connsiteX7" fmla="*/ 20964 w 273210"/>
                <a:gd name="connsiteY7" fmla="*/ 25216 h 167760"/>
                <a:gd name="connsiteX8" fmla="*/ 236656 w 273210"/>
                <a:gd name="connsiteY8" fmla="*/ 770 h 167760"/>
                <a:gd name="connsiteX9" fmla="*/ 269250 w 273210"/>
                <a:gd name="connsiteY9" fmla="*/ 28571 h 167760"/>
                <a:gd name="connsiteX10" fmla="*/ 273564 w 273210"/>
                <a:gd name="connsiteY10" fmla="*/ 42950 h 16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10" h="167760">
                  <a:moveTo>
                    <a:pt x="273564" y="42950"/>
                  </a:moveTo>
                  <a:cubicBezTo>
                    <a:pt x="269729" y="48223"/>
                    <a:pt x="264457" y="51578"/>
                    <a:pt x="258226" y="54454"/>
                  </a:cubicBezTo>
                  <a:cubicBezTo>
                    <a:pt x="207897" y="78899"/>
                    <a:pt x="161404" y="110055"/>
                    <a:pt x="120662" y="148400"/>
                  </a:cubicBezTo>
                  <a:cubicBezTo>
                    <a:pt x="110117" y="157986"/>
                    <a:pt x="97655" y="158466"/>
                    <a:pt x="85672" y="162779"/>
                  </a:cubicBezTo>
                  <a:cubicBezTo>
                    <a:pt x="69375" y="164217"/>
                    <a:pt x="52599" y="165655"/>
                    <a:pt x="36302" y="167573"/>
                  </a:cubicBezTo>
                  <a:cubicBezTo>
                    <a:pt x="20964" y="169011"/>
                    <a:pt x="13295" y="163259"/>
                    <a:pt x="11377" y="147441"/>
                  </a:cubicBezTo>
                  <a:cubicBezTo>
                    <a:pt x="8022" y="115327"/>
                    <a:pt x="4667" y="83213"/>
                    <a:pt x="353" y="51099"/>
                  </a:cubicBezTo>
                  <a:cubicBezTo>
                    <a:pt x="-1564" y="34802"/>
                    <a:pt x="4188" y="27133"/>
                    <a:pt x="20964" y="25216"/>
                  </a:cubicBezTo>
                  <a:cubicBezTo>
                    <a:pt x="92861" y="17546"/>
                    <a:pt x="164759" y="8919"/>
                    <a:pt x="236656" y="770"/>
                  </a:cubicBezTo>
                  <a:cubicBezTo>
                    <a:pt x="263019" y="-2106"/>
                    <a:pt x="267812" y="2208"/>
                    <a:pt x="269250" y="28571"/>
                  </a:cubicBezTo>
                  <a:cubicBezTo>
                    <a:pt x="270209" y="32885"/>
                    <a:pt x="269729" y="38157"/>
                    <a:pt x="273564" y="4295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69">
            <a:extLst>
              <a:ext uri="{FF2B5EF4-FFF2-40B4-BE49-F238E27FC236}">
                <a16:creationId xmlns:a16="http://schemas.microsoft.com/office/drawing/2014/main" id="{166D9CA4-94B0-BA67-0A0F-CDA212C7D06F}"/>
              </a:ext>
            </a:extLst>
          </p:cNvPr>
          <p:cNvGrpSpPr/>
          <p:nvPr/>
        </p:nvGrpSpPr>
        <p:grpSpPr>
          <a:xfrm>
            <a:off x="1435964" y="3408922"/>
            <a:ext cx="9981236" cy="3119513"/>
            <a:chOff x="1443343" y="2729997"/>
            <a:chExt cx="9981236" cy="3119513"/>
          </a:xfrm>
          <a:solidFill>
            <a:schemeClr val="accent3"/>
          </a:solidFill>
        </p:grpSpPr>
        <p:sp>
          <p:nvSpPr>
            <p:cNvPr id="17" name="Arrow: Bent 19">
              <a:extLst>
                <a:ext uri="{FF2B5EF4-FFF2-40B4-BE49-F238E27FC236}">
                  <a16:creationId xmlns:a16="http://schemas.microsoft.com/office/drawing/2014/main" id="{AC48EBE2-0553-3631-50AD-BA10934A9F08}"/>
                </a:ext>
              </a:extLst>
            </p:cNvPr>
            <p:cNvSpPr/>
            <p:nvPr/>
          </p:nvSpPr>
          <p:spPr>
            <a:xfrm rot="5400000" flipH="1">
              <a:off x="6412065" y="846049"/>
              <a:ext cx="565464" cy="9441457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Arrow: Bent 17">
              <a:extLst>
                <a:ext uri="{FF2B5EF4-FFF2-40B4-BE49-F238E27FC236}">
                  <a16:creationId xmlns:a16="http://schemas.microsoft.com/office/drawing/2014/main" id="{4F9D51BE-8F39-2E44-4F3A-174D88E18059}"/>
                </a:ext>
              </a:extLst>
            </p:cNvPr>
            <p:cNvSpPr/>
            <p:nvPr/>
          </p:nvSpPr>
          <p:spPr>
            <a:xfrm rot="16200000">
              <a:off x="5499825" y="-1326485"/>
              <a:ext cx="565464" cy="867842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Arrow: Bent 20">
              <a:extLst>
                <a:ext uri="{FF2B5EF4-FFF2-40B4-BE49-F238E27FC236}">
                  <a16:creationId xmlns:a16="http://schemas.microsoft.com/office/drawing/2014/main" id="{4B292B81-F0D8-16C4-F1AA-791BB0829A8E}"/>
                </a:ext>
              </a:extLst>
            </p:cNvPr>
            <p:cNvSpPr/>
            <p:nvPr/>
          </p:nvSpPr>
          <p:spPr>
            <a:xfrm rot="5400000">
              <a:off x="10490443" y="2782688"/>
              <a:ext cx="565464" cy="130280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id="{F3911044-9130-99C8-2FFE-26D893AD0AB7}"/>
                </a:ext>
              </a:extLst>
            </p:cNvPr>
            <p:cNvSpPr/>
            <p:nvPr/>
          </p:nvSpPr>
          <p:spPr>
            <a:xfrm>
              <a:off x="11181026" y="3707770"/>
              <a:ext cx="144850" cy="1645920"/>
            </a:xfrm>
            <a:prstGeom prst="rect">
              <a:avLst/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F8F423F0-950F-D5CE-2C3D-2F45934F805B}"/>
              </a:ext>
            </a:extLst>
          </p:cNvPr>
          <p:cNvCxnSpPr>
            <a:cxnSpLocks/>
          </p:cNvCxnSpPr>
          <p:nvPr/>
        </p:nvCxnSpPr>
        <p:spPr>
          <a:xfrm flipV="1">
            <a:off x="3550552" y="3539751"/>
            <a:ext cx="0" cy="58106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>
            <a:extLst>
              <a:ext uri="{FF2B5EF4-FFF2-40B4-BE49-F238E27FC236}">
                <a16:creationId xmlns:a16="http://schemas.microsoft.com/office/drawing/2014/main" id="{0B37FB28-41DC-07F0-63EB-EE9175D66E18}"/>
              </a:ext>
            </a:extLst>
          </p:cNvPr>
          <p:cNvSpPr/>
          <p:nvPr/>
        </p:nvSpPr>
        <p:spPr>
          <a:xfrm>
            <a:off x="2496735" y="2788064"/>
            <a:ext cx="2618110" cy="729223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20-50%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Imágenes diagnósticas solicitadas no generan valor al paciente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67AABDEF-2E33-767E-29AC-C3AA84C82610}"/>
              </a:ext>
            </a:extLst>
          </p:cNvPr>
          <p:cNvSpPr/>
          <p:nvPr/>
        </p:nvSpPr>
        <p:spPr>
          <a:xfrm>
            <a:off x="7383285" y="2801614"/>
            <a:ext cx="2618110" cy="696683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30%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los hombres y </a:t>
            </a:r>
            <a:r>
              <a:rPr lang="en-US" altLang="ko-KR" sz="1400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40%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mujeres &gt;50 años - Dosis superiores a </a:t>
            </a:r>
            <a:r>
              <a:rPr lang="en-US" altLang="ko-KR" sz="1400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20mSv/año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BB93DD76-A6EF-3630-C323-FFC7FF53B0CC}"/>
              </a:ext>
            </a:extLst>
          </p:cNvPr>
          <p:cNvCxnSpPr>
            <a:cxnSpLocks/>
          </p:cNvCxnSpPr>
          <p:nvPr/>
        </p:nvCxnSpPr>
        <p:spPr>
          <a:xfrm>
            <a:off x="5393339" y="3602652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6B0481B2-9710-EDD2-3505-FC07814BB1C1}"/>
              </a:ext>
            </a:extLst>
          </p:cNvPr>
          <p:cNvCxnSpPr>
            <a:cxnSpLocks/>
          </p:cNvCxnSpPr>
          <p:nvPr/>
        </p:nvCxnSpPr>
        <p:spPr>
          <a:xfrm flipV="1">
            <a:off x="8629435" y="3539751"/>
            <a:ext cx="0" cy="58106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7F039A6E-D3E3-7035-4A7B-A44B621D4D0A}"/>
              </a:ext>
            </a:extLst>
          </p:cNvPr>
          <p:cNvCxnSpPr>
            <a:cxnSpLocks/>
          </p:cNvCxnSpPr>
          <p:nvPr/>
        </p:nvCxnSpPr>
        <p:spPr>
          <a:xfrm>
            <a:off x="10208175" y="3634924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ángulo 35">
            <a:extLst>
              <a:ext uri="{FF2B5EF4-FFF2-40B4-BE49-F238E27FC236}">
                <a16:creationId xmlns:a16="http://schemas.microsoft.com/office/drawing/2014/main" id="{75D1B1E6-CB28-77E8-5E76-13AC53009331}"/>
              </a:ext>
            </a:extLst>
          </p:cNvPr>
          <p:cNvSpPr/>
          <p:nvPr/>
        </p:nvSpPr>
        <p:spPr>
          <a:xfrm>
            <a:off x="7996473" y="4246759"/>
            <a:ext cx="3141933" cy="53816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2,5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eventos adversos / 1.000 RM con sedación en pacientes pediátricos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0E95CCB7-9F17-F7AC-54D4-67D48B466418}"/>
              </a:ext>
            </a:extLst>
          </p:cNvPr>
          <p:cNvCxnSpPr>
            <a:cxnSpLocks/>
          </p:cNvCxnSpPr>
          <p:nvPr/>
        </p:nvCxnSpPr>
        <p:spPr>
          <a:xfrm flipV="1">
            <a:off x="6656849" y="1994577"/>
            <a:ext cx="0" cy="218914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ángulo 46">
            <a:extLst>
              <a:ext uri="{FF2B5EF4-FFF2-40B4-BE49-F238E27FC236}">
                <a16:creationId xmlns:a16="http://schemas.microsoft.com/office/drawing/2014/main" id="{542B6EB3-AB3C-BA18-9067-7A37E3FB259A}"/>
              </a:ext>
            </a:extLst>
          </p:cNvPr>
          <p:cNvSpPr/>
          <p:nvPr/>
        </p:nvSpPr>
        <p:spPr>
          <a:xfrm>
            <a:off x="5378363" y="1623775"/>
            <a:ext cx="2618110" cy="353819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49-75%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Aumento # imágenes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7B59755-9700-3EC3-0056-863DE2E6DA4E}"/>
              </a:ext>
            </a:extLst>
          </p:cNvPr>
          <p:cNvSpPr/>
          <p:nvPr/>
        </p:nvSpPr>
        <p:spPr>
          <a:xfrm>
            <a:off x="4422808" y="4260270"/>
            <a:ext cx="1846976" cy="70106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0,14-0,19%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Tasa extravasación medios contrastes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2FDB6EE2-D25F-DFE1-DDC9-DAA4B2250311}"/>
              </a:ext>
            </a:extLst>
          </p:cNvPr>
          <p:cNvCxnSpPr>
            <a:cxnSpLocks/>
          </p:cNvCxnSpPr>
          <p:nvPr/>
        </p:nvCxnSpPr>
        <p:spPr>
          <a:xfrm>
            <a:off x="1601763" y="3653853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F443CC1-0667-3036-3351-6DA07B62E6D8}"/>
              </a:ext>
            </a:extLst>
          </p:cNvPr>
          <p:cNvSpPr/>
          <p:nvPr/>
        </p:nvSpPr>
        <p:spPr>
          <a:xfrm>
            <a:off x="200944" y="4303379"/>
            <a:ext cx="2618110" cy="56546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&lt;1%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extravasaciones son severas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0D442A-3218-7791-2679-096B969C99E1}"/>
              </a:ext>
            </a:extLst>
          </p:cNvPr>
          <p:cNvSpPr txBox="1">
            <a:spLocks/>
          </p:cNvSpPr>
          <p:nvPr/>
        </p:nvSpPr>
        <p:spPr>
          <a:xfrm>
            <a:off x="3265713" y="1136459"/>
            <a:ext cx="6008141" cy="5476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ESTADÍSTICAS SEGURIDAD PACIENTE RADIOLOGÍA</a:t>
            </a:r>
          </a:p>
        </p:txBody>
      </p:sp>
    </p:spTree>
    <p:extLst>
      <p:ext uri="{BB962C8B-B14F-4D97-AF65-F5344CB8AC3E}">
        <p14:creationId xmlns:p14="http://schemas.microsoft.com/office/powerpoint/2010/main" val="335532658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6">
            <a:extLst>
              <a:ext uri="{FF2B5EF4-FFF2-40B4-BE49-F238E27FC236}">
                <a16:creationId xmlns:a16="http://schemas.microsoft.com/office/drawing/2014/main" id="{08B74294-E8A7-4473-925E-C171BB4CFEA1}"/>
              </a:ext>
            </a:extLst>
          </p:cNvPr>
          <p:cNvGrpSpPr/>
          <p:nvPr/>
        </p:nvGrpSpPr>
        <p:grpSpPr>
          <a:xfrm>
            <a:off x="709528" y="1417480"/>
            <a:ext cx="1574276" cy="2011520"/>
            <a:chOff x="563580" y="742750"/>
            <a:chExt cx="1574276" cy="2011520"/>
          </a:xfrm>
          <a:solidFill>
            <a:srgbClr val="009193"/>
          </a:solidFill>
        </p:grpSpPr>
        <p:sp>
          <p:nvSpPr>
            <p:cNvPr id="10" name="Freeform: Shape 4">
              <a:extLst>
                <a:ext uri="{FF2B5EF4-FFF2-40B4-BE49-F238E27FC236}">
                  <a16:creationId xmlns:a16="http://schemas.microsoft.com/office/drawing/2014/main" id="{079CD4AE-ABF5-1297-82A4-3335DE3DED9D}"/>
                </a:ext>
              </a:extLst>
            </p:cNvPr>
            <p:cNvSpPr/>
            <p:nvPr/>
          </p:nvSpPr>
          <p:spPr>
            <a:xfrm>
              <a:off x="1290016" y="742750"/>
              <a:ext cx="273211" cy="158175"/>
            </a:xfrm>
            <a:custGeom>
              <a:avLst/>
              <a:gdLst>
                <a:gd name="connsiteX0" fmla="*/ 2247 w 273210"/>
                <a:gd name="connsiteY0" fmla="*/ 48890 h 158174"/>
                <a:gd name="connsiteX1" fmla="*/ 36278 w 273210"/>
                <a:gd name="connsiteY1" fmla="*/ 11504 h 158174"/>
                <a:gd name="connsiteX2" fmla="*/ 192536 w 273210"/>
                <a:gd name="connsiteY2" fmla="*/ 2876 h 158174"/>
                <a:gd name="connsiteX3" fmla="*/ 228005 w 273210"/>
                <a:gd name="connsiteY3" fmla="*/ 0 h 158174"/>
                <a:gd name="connsiteX4" fmla="*/ 263475 w 273210"/>
                <a:gd name="connsiteY4" fmla="*/ 0 h 158174"/>
                <a:gd name="connsiteX5" fmla="*/ 272102 w 273210"/>
                <a:gd name="connsiteY5" fmla="*/ 23966 h 158174"/>
                <a:gd name="connsiteX6" fmla="*/ 277854 w 273210"/>
                <a:gd name="connsiteY6" fmla="*/ 120309 h 158174"/>
                <a:gd name="connsiteX7" fmla="*/ 257723 w 273210"/>
                <a:gd name="connsiteY7" fmla="*/ 142836 h 158174"/>
                <a:gd name="connsiteX8" fmla="*/ 161380 w 273210"/>
                <a:gd name="connsiteY8" fmla="*/ 149068 h 158174"/>
                <a:gd name="connsiteX9" fmla="*/ 123514 w 273210"/>
                <a:gd name="connsiteY9" fmla="*/ 156257 h 158174"/>
                <a:gd name="connsiteX10" fmla="*/ 37237 w 273210"/>
                <a:gd name="connsiteY10" fmla="*/ 160571 h 158174"/>
                <a:gd name="connsiteX11" fmla="*/ 809 w 273210"/>
                <a:gd name="connsiteY11" fmla="*/ 123184 h 158174"/>
                <a:gd name="connsiteX12" fmla="*/ 809 w 273210"/>
                <a:gd name="connsiteY12" fmla="*/ 92987 h 158174"/>
                <a:gd name="connsiteX13" fmla="*/ 2247 w 273210"/>
                <a:gd name="connsiteY13" fmla="*/ 48890 h 15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210" h="158174">
                  <a:moveTo>
                    <a:pt x="2247" y="48890"/>
                  </a:moveTo>
                  <a:cubicBezTo>
                    <a:pt x="330" y="15338"/>
                    <a:pt x="2726" y="12942"/>
                    <a:pt x="36278" y="11504"/>
                  </a:cubicBezTo>
                  <a:cubicBezTo>
                    <a:pt x="88524" y="8628"/>
                    <a:pt x="140290" y="5752"/>
                    <a:pt x="192536" y="2876"/>
                  </a:cubicBezTo>
                  <a:cubicBezTo>
                    <a:pt x="204039" y="-959"/>
                    <a:pt x="216501" y="4314"/>
                    <a:pt x="228005" y="0"/>
                  </a:cubicBezTo>
                  <a:cubicBezTo>
                    <a:pt x="239988" y="0"/>
                    <a:pt x="251492" y="0"/>
                    <a:pt x="263475" y="0"/>
                  </a:cubicBezTo>
                  <a:cubicBezTo>
                    <a:pt x="268747" y="7190"/>
                    <a:pt x="271623" y="14859"/>
                    <a:pt x="272102" y="23966"/>
                  </a:cubicBezTo>
                  <a:cubicBezTo>
                    <a:pt x="273540" y="56080"/>
                    <a:pt x="275457" y="88194"/>
                    <a:pt x="277854" y="120309"/>
                  </a:cubicBezTo>
                  <a:cubicBezTo>
                    <a:pt x="278813" y="135167"/>
                    <a:pt x="272102" y="141878"/>
                    <a:pt x="257723" y="142836"/>
                  </a:cubicBezTo>
                  <a:cubicBezTo>
                    <a:pt x="225609" y="144754"/>
                    <a:pt x="193494" y="147150"/>
                    <a:pt x="161380" y="149068"/>
                  </a:cubicBezTo>
                  <a:cubicBezTo>
                    <a:pt x="149876" y="156737"/>
                    <a:pt x="136456" y="155299"/>
                    <a:pt x="123514" y="156257"/>
                  </a:cubicBezTo>
                  <a:cubicBezTo>
                    <a:pt x="94755" y="158175"/>
                    <a:pt x="65996" y="160092"/>
                    <a:pt x="37237" y="160571"/>
                  </a:cubicBezTo>
                  <a:cubicBezTo>
                    <a:pt x="8957" y="161530"/>
                    <a:pt x="809" y="151943"/>
                    <a:pt x="809" y="123184"/>
                  </a:cubicBezTo>
                  <a:cubicBezTo>
                    <a:pt x="809" y="113119"/>
                    <a:pt x="809" y="103053"/>
                    <a:pt x="809" y="92987"/>
                  </a:cubicBezTo>
                  <a:cubicBezTo>
                    <a:pt x="-629" y="78608"/>
                    <a:pt x="-150" y="63749"/>
                    <a:pt x="2247" y="4889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eeform: Shape 5">
              <a:extLst>
                <a:ext uri="{FF2B5EF4-FFF2-40B4-BE49-F238E27FC236}">
                  <a16:creationId xmlns:a16="http://schemas.microsoft.com/office/drawing/2014/main" id="{39A175F4-4AE5-6C7D-52D0-4ABA97E41792}"/>
                </a:ext>
              </a:extLst>
            </p:cNvPr>
            <p:cNvSpPr/>
            <p:nvPr/>
          </p:nvSpPr>
          <p:spPr>
            <a:xfrm>
              <a:off x="1482551" y="742750"/>
              <a:ext cx="33552" cy="4793"/>
            </a:xfrm>
            <a:custGeom>
              <a:avLst/>
              <a:gdLst>
                <a:gd name="connsiteX0" fmla="*/ 35469 w 33552"/>
                <a:gd name="connsiteY0" fmla="*/ 0 h 0"/>
                <a:gd name="connsiteX1" fmla="*/ 0 w 33552"/>
                <a:gd name="connsiteY1" fmla="*/ 2876 h 0"/>
                <a:gd name="connsiteX2" fmla="*/ 479 w 33552"/>
                <a:gd name="connsiteY2" fmla="*/ 0 h 0"/>
                <a:gd name="connsiteX3" fmla="*/ 35469 w 33552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2">
                  <a:moveTo>
                    <a:pt x="35469" y="0"/>
                  </a:moveTo>
                  <a:cubicBezTo>
                    <a:pt x="23966" y="5752"/>
                    <a:pt x="11983" y="3835"/>
                    <a:pt x="0" y="2876"/>
                  </a:cubicBezTo>
                  <a:cubicBezTo>
                    <a:pt x="479" y="1917"/>
                    <a:pt x="479" y="959"/>
                    <a:pt x="479" y="0"/>
                  </a:cubicBezTo>
                  <a:cubicBezTo>
                    <a:pt x="11983" y="0"/>
                    <a:pt x="23966" y="0"/>
                    <a:pt x="35469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8430D815-22C7-2D7A-FF5C-276AF1A6848B}"/>
                </a:ext>
              </a:extLst>
            </p:cNvPr>
            <p:cNvSpPr/>
            <p:nvPr/>
          </p:nvSpPr>
          <p:spPr>
            <a:xfrm>
              <a:off x="563580" y="1720916"/>
              <a:ext cx="1574276" cy="1033354"/>
            </a:xfrm>
            <a:custGeom>
              <a:avLst/>
              <a:gdLst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929681 w 1574276"/>
                <a:gd name="connsiteY7" fmla="*/ 1049442 h 1049442"/>
                <a:gd name="connsiteX8" fmla="*/ 811682 w 1574276"/>
                <a:gd name="connsiteY8" fmla="*/ 1049442 h 1049442"/>
                <a:gd name="connsiteX9" fmla="*/ 809218 w 1574276"/>
                <a:gd name="connsiteY9" fmla="*/ 1034491 h 1049442"/>
                <a:gd name="connsiteX10" fmla="*/ 804894 w 1574276"/>
                <a:gd name="connsiteY10" fmla="*/ 1027296 h 1049442"/>
                <a:gd name="connsiteX11" fmla="*/ 13542 w 1574276"/>
                <a:gd name="connsiteY11" fmla="*/ 491899 h 1049442"/>
                <a:gd name="connsiteX12" fmla="*/ 31756 w 1574276"/>
                <a:gd name="connsiteY12" fmla="*/ 153501 h 1049442"/>
                <a:gd name="connsiteX13" fmla="*/ 73936 w 1574276"/>
                <a:gd name="connsiteY13" fmla="*/ 95983 h 1049442"/>
                <a:gd name="connsiteX14" fmla="*/ 151585 w 1574276"/>
                <a:gd name="connsiteY14" fmla="*/ 127139 h 1049442"/>
                <a:gd name="connsiteX15" fmla="*/ 151585 w 1574276"/>
                <a:gd name="connsiteY15" fmla="*/ 173633 h 1049442"/>
                <a:gd name="connsiteX16" fmla="*/ 124264 w 1574276"/>
                <a:gd name="connsiteY16" fmla="*/ 281479 h 1049442"/>
                <a:gd name="connsiteX17" fmla="*/ 238342 w 1574276"/>
                <a:gd name="connsiteY17" fmla="*/ 713343 h 1049442"/>
                <a:gd name="connsiteX18" fmla="*/ 612209 w 1574276"/>
                <a:gd name="connsiteY18" fmla="*/ 918970 h 1049442"/>
                <a:gd name="connsiteX19" fmla="*/ 1174927 w 1574276"/>
                <a:gd name="connsiteY19" fmla="*/ 839404 h 1049442"/>
                <a:gd name="connsiteX20" fmla="*/ 1440468 w 1574276"/>
                <a:gd name="connsiteY20" fmla="*/ 476561 h 1049442"/>
                <a:gd name="connsiteX21" fmla="*/ 1385826 w 1574276"/>
                <a:gd name="connsiteY21" fmla="*/ 113718 h 1049442"/>
                <a:gd name="connsiteX22" fmla="*/ 1371926 w 1574276"/>
                <a:gd name="connsiteY22" fmla="*/ 89273 h 1049442"/>
                <a:gd name="connsiteX23" fmla="*/ 1372405 w 1574276"/>
                <a:gd name="connsiteY23" fmla="*/ 35589 h 1049442"/>
                <a:gd name="connsiteX24" fmla="*/ 1403561 w 1574276"/>
                <a:gd name="connsiteY24" fmla="*/ 5392 h 1049442"/>
                <a:gd name="connsiteX25" fmla="*/ 1425250 w 1574276"/>
                <a:gd name="connsiteY25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811682 w 1574276"/>
                <a:gd name="connsiteY7" fmla="*/ 1049442 h 1049442"/>
                <a:gd name="connsiteX8" fmla="*/ 809218 w 1574276"/>
                <a:gd name="connsiteY8" fmla="*/ 1034491 h 1049442"/>
                <a:gd name="connsiteX9" fmla="*/ 804894 w 1574276"/>
                <a:gd name="connsiteY9" fmla="*/ 1027296 h 1049442"/>
                <a:gd name="connsiteX10" fmla="*/ 13542 w 1574276"/>
                <a:gd name="connsiteY10" fmla="*/ 491899 h 1049442"/>
                <a:gd name="connsiteX11" fmla="*/ 31756 w 1574276"/>
                <a:gd name="connsiteY11" fmla="*/ 153501 h 1049442"/>
                <a:gd name="connsiteX12" fmla="*/ 73936 w 1574276"/>
                <a:gd name="connsiteY12" fmla="*/ 95983 h 1049442"/>
                <a:gd name="connsiteX13" fmla="*/ 151585 w 1574276"/>
                <a:gd name="connsiteY13" fmla="*/ 127139 h 1049442"/>
                <a:gd name="connsiteX14" fmla="*/ 151585 w 1574276"/>
                <a:gd name="connsiteY14" fmla="*/ 173633 h 1049442"/>
                <a:gd name="connsiteX15" fmla="*/ 124264 w 1574276"/>
                <a:gd name="connsiteY15" fmla="*/ 281479 h 1049442"/>
                <a:gd name="connsiteX16" fmla="*/ 238342 w 1574276"/>
                <a:gd name="connsiteY16" fmla="*/ 713343 h 1049442"/>
                <a:gd name="connsiteX17" fmla="*/ 612209 w 1574276"/>
                <a:gd name="connsiteY17" fmla="*/ 918970 h 1049442"/>
                <a:gd name="connsiteX18" fmla="*/ 1174927 w 1574276"/>
                <a:gd name="connsiteY18" fmla="*/ 839404 h 1049442"/>
                <a:gd name="connsiteX19" fmla="*/ 1440468 w 1574276"/>
                <a:gd name="connsiteY19" fmla="*/ 476561 h 1049442"/>
                <a:gd name="connsiteX20" fmla="*/ 1385826 w 1574276"/>
                <a:gd name="connsiteY20" fmla="*/ 113718 h 1049442"/>
                <a:gd name="connsiteX21" fmla="*/ 1371926 w 1574276"/>
                <a:gd name="connsiteY21" fmla="*/ 89273 h 1049442"/>
                <a:gd name="connsiteX22" fmla="*/ 1372405 w 1574276"/>
                <a:gd name="connsiteY22" fmla="*/ 35589 h 1049442"/>
                <a:gd name="connsiteX23" fmla="*/ 1403561 w 1574276"/>
                <a:gd name="connsiteY23" fmla="*/ 5392 h 1049442"/>
                <a:gd name="connsiteX24" fmla="*/ 1425250 w 1574276"/>
                <a:gd name="connsiteY24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811682 w 1574276"/>
                <a:gd name="connsiteY6" fmla="*/ 1049442 h 1049442"/>
                <a:gd name="connsiteX7" fmla="*/ 809218 w 1574276"/>
                <a:gd name="connsiteY7" fmla="*/ 1034491 h 1049442"/>
                <a:gd name="connsiteX8" fmla="*/ 804894 w 1574276"/>
                <a:gd name="connsiteY8" fmla="*/ 1027296 h 1049442"/>
                <a:gd name="connsiteX9" fmla="*/ 13542 w 1574276"/>
                <a:gd name="connsiteY9" fmla="*/ 491899 h 1049442"/>
                <a:gd name="connsiteX10" fmla="*/ 31756 w 1574276"/>
                <a:gd name="connsiteY10" fmla="*/ 153501 h 1049442"/>
                <a:gd name="connsiteX11" fmla="*/ 73936 w 1574276"/>
                <a:gd name="connsiteY11" fmla="*/ 95983 h 1049442"/>
                <a:gd name="connsiteX12" fmla="*/ 151585 w 1574276"/>
                <a:gd name="connsiteY12" fmla="*/ 127139 h 1049442"/>
                <a:gd name="connsiteX13" fmla="*/ 151585 w 1574276"/>
                <a:gd name="connsiteY13" fmla="*/ 173633 h 1049442"/>
                <a:gd name="connsiteX14" fmla="*/ 124264 w 1574276"/>
                <a:gd name="connsiteY14" fmla="*/ 281479 h 1049442"/>
                <a:gd name="connsiteX15" fmla="*/ 238342 w 1574276"/>
                <a:gd name="connsiteY15" fmla="*/ 713343 h 1049442"/>
                <a:gd name="connsiteX16" fmla="*/ 612209 w 1574276"/>
                <a:gd name="connsiteY16" fmla="*/ 918970 h 1049442"/>
                <a:gd name="connsiteX17" fmla="*/ 1174927 w 1574276"/>
                <a:gd name="connsiteY17" fmla="*/ 839404 h 1049442"/>
                <a:gd name="connsiteX18" fmla="*/ 1440468 w 1574276"/>
                <a:gd name="connsiteY18" fmla="*/ 476561 h 1049442"/>
                <a:gd name="connsiteX19" fmla="*/ 1385826 w 1574276"/>
                <a:gd name="connsiteY19" fmla="*/ 113718 h 1049442"/>
                <a:gd name="connsiteX20" fmla="*/ 1371926 w 1574276"/>
                <a:gd name="connsiteY20" fmla="*/ 89273 h 1049442"/>
                <a:gd name="connsiteX21" fmla="*/ 1372405 w 1574276"/>
                <a:gd name="connsiteY21" fmla="*/ 35589 h 1049442"/>
                <a:gd name="connsiteX22" fmla="*/ 1403561 w 1574276"/>
                <a:gd name="connsiteY22" fmla="*/ 5392 h 1049442"/>
                <a:gd name="connsiteX23" fmla="*/ 1425250 w 1574276"/>
                <a:gd name="connsiteY23" fmla="*/ 0 h 1049442"/>
                <a:gd name="connsiteX0" fmla="*/ 1425250 w 1574276"/>
                <a:gd name="connsiteY0" fmla="*/ 0 h 1039056"/>
                <a:gd name="connsiteX1" fmla="*/ 1446220 w 1574276"/>
                <a:gd name="connsiteY1" fmla="*/ 8268 h 1039056"/>
                <a:gd name="connsiteX2" fmla="*/ 1500862 w 1574276"/>
                <a:gd name="connsiteY2" fmla="*/ 77290 h 1039056"/>
                <a:gd name="connsiteX3" fmla="*/ 1505655 w 1574276"/>
                <a:gd name="connsiteY3" fmla="*/ 647198 h 1039056"/>
                <a:gd name="connsiteX4" fmla="*/ 1166299 w 1574276"/>
                <a:gd name="connsiteY4" fmla="*/ 969778 h 1039056"/>
                <a:gd name="connsiteX5" fmla="*/ 929037 w 1574276"/>
                <a:gd name="connsiteY5" fmla="*/ 1021544 h 1039056"/>
                <a:gd name="connsiteX6" fmla="*/ 809218 w 1574276"/>
                <a:gd name="connsiteY6" fmla="*/ 1034491 h 1039056"/>
                <a:gd name="connsiteX7" fmla="*/ 804894 w 1574276"/>
                <a:gd name="connsiteY7" fmla="*/ 1027296 h 1039056"/>
                <a:gd name="connsiteX8" fmla="*/ 13542 w 1574276"/>
                <a:gd name="connsiteY8" fmla="*/ 491899 h 1039056"/>
                <a:gd name="connsiteX9" fmla="*/ 31756 w 1574276"/>
                <a:gd name="connsiteY9" fmla="*/ 153501 h 1039056"/>
                <a:gd name="connsiteX10" fmla="*/ 73936 w 1574276"/>
                <a:gd name="connsiteY10" fmla="*/ 95983 h 1039056"/>
                <a:gd name="connsiteX11" fmla="*/ 151585 w 1574276"/>
                <a:gd name="connsiteY11" fmla="*/ 127139 h 1039056"/>
                <a:gd name="connsiteX12" fmla="*/ 151585 w 1574276"/>
                <a:gd name="connsiteY12" fmla="*/ 173633 h 1039056"/>
                <a:gd name="connsiteX13" fmla="*/ 124264 w 1574276"/>
                <a:gd name="connsiteY13" fmla="*/ 281479 h 1039056"/>
                <a:gd name="connsiteX14" fmla="*/ 238342 w 1574276"/>
                <a:gd name="connsiteY14" fmla="*/ 713343 h 1039056"/>
                <a:gd name="connsiteX15" fmla="*/ 612209 w 1574276"/>
                <a:gd name="connsiteY15" fmla="*/ 918970 h 1039056"/>
                <a:gd name="connsiteX16" fmla="*/ 1174927 w 1574276"/>
                <a:gd name="connsiteY16" fmla="*/ 839404 h 1039056"/>
                <a:gd name="connsiteX17" fmla="*/ 1440468 w 1574276"/>
                <a:gd name="connsiteY17" fmla="*/ 476561 h 1039056"/>
                <a:gd name="connsiteX18" fmla="*/ 1385826 w 1574276"/>
                <a:gd name="connsiteY18" fmla="*/ 113718 h 1039056"/>
                <a:gd name="connsiteX19" fmla="*/ 1371926 w 1574276"/>
                <a:gd name="connsiteY19" fmla="*/ 89273 h 1039056"/>
                <a:gd name="connsiteX20" fmla="*/ 1372405 w 1574276"/>
                <a:gd name="connsiteY20" fmla="*/ 35589 h 1039056"/>
                <a:gd name="connsiteX21" fmla="*/ 1403561 w 1574276"/>
                <a:gd name="connsiteY21" fmla="*/ 5392 h 1039056"/>
                <a:gd name="connsiteX22" fmla="*/ 1425250 w 1574276"/>
                <a:gd name="connsiteY22" fmla="*/ 0 h 1039056"/>
                <a:gd name="connsiteX0" fmla="*/ 1425250 w 1574276"/>
                <a:gd name="connsiteY0" fmla="*/ 0 h 1043626"/>
                <a:gd name="connsiteX1" fmla="*/ 1446220 w 1574276"/>
                <a:gd name="connsiteY1" fmla="*/ 8268 h 1043626"/>
                <a:gd name="connsiteX2" fmla="*/ 1500862 w 1574276"/>
                <a:gd name="connsiteY2" fmla="*/ 77290 h 1043626"/>
                <a:gd name="connsiteX3" fmla="*/ 1505655 w 1574276"/>
                <a:gd name="connsiteY3" fmla="*/ 647198 h 1043626"/>
                <a:gd name="connsiteX4" fmla="*/ 1166299 w 1574276"/>
                <a:gd name="connsiteY4" fmla="*/ 969778 h 1043626"/>
                <a:gd name="connsiteX5" fmla="*/ 929037 w 1574276"/>
                <a:gd name="connsiteY5" fmla="*/ 1021544 h 1043626"/>
                <a:gd name="connsiteX6" fmla="*/ 809218 w 1574276"/>
                <a:gd name="connsiteY6" fmla="*/ 1034491 h 1043626"/>
                <a:gd name="connsiteX7" fmla="*/ 797750 w 1574276"/>
                <a:gd name="connsiteY7" fmla="*/ 1032059 h 1043626"/>
                <a:gd name="connsiteX8" fmla="*/ 13542 w 1574276"/>
                <a:gd name="connsiteY8" fmla="*/ 491899 h 1043626"/>
                <a:gd name="connsiteX9" fmla="*/ 31756 w 1574276"/>
                <a:gd name="connsiteY9" fmla="*/ 153501 h 1043626"/>
                <a:gd name="connsiteX10" fmla="*/ 73936 w 1574276"/>
                <a:gd name="connsiteY10" fmla="*/ 95983 h 1043626"/>
                <a:gd name="connsiteX11" fmla="*/ 151585 w 1574276"/>
                <a:gd name="connsiteY11" fmla="*/ 127139 h 1043626"/>
                <a:gd name="connsiteX12" fmla="*/ 151585 w 1574276"/>
                <a:gd name="connsiteY12" fmla="*/ 173633 h 1043626"/>
                <a:gd name="connsiteX13" fmla="*/ 124264 w 1574276"/>
                <a:gd name="connsiteY13" fmla="*/ 281479 h 1043626"/>
                <a:gd name="connsiteX14" fmla="*/ 238342 w 1574276"/>
                <a:gd name="connsiteY14" fmla="*/ 713343 h 1043626"/>
                <a:gd name="connsiteX15" fmla="*/ 612209 w 1574276"/>
                <a:gd name="connsiteY15" fmla="*/ 918970 h 1043626"/>
                <a:gd name="connsiteX16" fmla="*/ 1174927 w 1574276"/>
                <a:gd name="connsiteY16" fmla="*/ 839404 h 1043626"/>
                <a:gd name="connsiteX17" fmla="*/ 1440468 w 1574276"/>
                <a:gd name="connsiteY17" fmla="*/ 476561 h 1043626"/>
                <a:gd name="connsiteX18" fmla="*/ 1385826 w 1574276"/>
                <a:gd name="connsiteY18" fmla="*/ 113718 h 1043626"/>
                <a:gd name="connsiteX19" fmla="*/ 1371926 w 1574276"/>
                <a:gd name="connsiteY19" fmla="*/ 89273 h 1043626"/>
                <a:gd name="connsiteX20" fmla="*/ 1372405 w 1574276"/>
                <a:gd name="connsiteY20" fmla="*/ 35589 h 1043626"/>
                <a:gd name="connsiteX21" fmla="*/ 1403561 w 1574276"/>
                <a:gd name="connsiteY21" fmla="*/ 5392 h 1043626"/>
                <a:gd name="connsiteX22" fmla="*/ 1425250 w 1574276"/>
                <a:gd name="connsiteY22" fmla="*/ 0 h 1043626"/>
                <a:gd name="connsiteX0" fmla="*/ 1425250 w 1574276"/>
                <a:gd name="connsiteY0" fmla="*/ 0 h 1070884"/>
                <a:gd name="connsiteX1" fmla="*/ 1446220 w 1574276"/>
                <a:gd name="connsiteY1" fmla="*/ 8268 h 1070884"/>
                <a:gd name="connsiteX2" fmla="*/ 1500862 w 1574276"/>
                <a:gd name="connsiteY2" fmla="*/ 77290 h 1070884"/>
                <a:gd name="connsiteX3" fmla="*/ 1505655 w 1574276"/>
                <a:gd name="connsiteY3" fmla="*/ 647198 h 1070884"/>
                <a:gd name="connsiteX4" fmla="*/ 1166299 w 1574276"/>
                <a:gd name="connsiteY4" fmla="*/ 969778 h 1070884"/>
                <a:gd name="connsiteX5" fmla="*/ 929037 w 1574276"/>
                <a:gd name="connsiteY5" fmla="*/ 1021544 h 1070884"/>
                <a:gd name="connsiteX6" fmla="*/ 797750 w 1574276"/>
                <a:gd name="connsiteY6" fmla="*/ 1032059 h 1070884"/>
                <a:gd name="connsiteX7" fmla="*/ 13542 w 1574276"/>
                <a:gd name="connsiteY7" fmla="*/ 491899 h 1070884"/>
                <a:gd name="connsiteX8" fmla="*/ 31756 w 1574276"/>
                <a:gd name="connsiteY8" fmla="*/ 153501 h 1070884"/>
                <a:gd name="connsiteX9" fmla="*/ 73936 w 1574276"/>
                <a:gd name="connsiteY9" fmla="*/ 95983 h 1070884"/>
                <a:gd name="connsiteX10" fmla="*/ 151585 w 1574276"/>
                <a:gd name="connsiteY10" fmla="*/ 127139 h 1070884"/>
                <a:gd name="connsiteX11" fmla="*/ 151585 w 1574276"/>
                <a:gd name="connsiteY11" fmla="*/ 173633 h 1070884"/>
                <a:gd name="connsiteX12" fmla="*/ 124264 w 1574276"/>
                <a:gd name="connsiteY12" fmla="*/ 281479 h 1070884"/>
                <a:gd name="connsiteX13" fmla="*/ 238342 w 1574276"/>
                <a:gd name="connsiteY13" fmla="*/ 713343 h 1070884"/>
                <a:gd name="connsiteX14" fmla="*/ 612209 w 1574276"/>
                <a:gd name="connsiteY14" fmla="*/ 918970 h 1070884"/>
                <a:gd name="connsiteX15" fmla="*/ 1174927 w 1574276"/>
                <a:gd name="connsiteY15" fmla="*/ 839404 h 1070884"/>
                <a:gd name="connsiteX16" fmla="*/ 1440468 w 1574276"/>
                <a:gd name="connsiteY16" fmla="*/ 476561 h 1070884"/>
                <a:gd name="connsiteX17" fmla="*/ 1385826 w 1574276"/>
                <a:gd name="connsiteY17" fmla="*/ 113718 h 1070884"/>
                <a:gd name="connsiteX18" fmla="*/ 1371926 w 1574276"/>
                <a:gd name="connsiteY18" fmla="*/ 89273 h 1070884"/>
                <a:gd name="connsiteX19" fmla="*/ 1372405 w 1574276"/>
                <a:gd name="connsiteY19" fmla="*/ 35589 h 1070884"/>
                <a:gd name="connsiteX20" fmla="*/ 1403561 w 1574276"/>
                <a:gd name="connsiteY20" fmla="*/ 5392 h 1070884"/>
                <a:gd name="connsiteX21" fmla="*/ 1425250 w 1574276"/>
                <a:gd name="connsiteY21" fmla="*/ 0 h 1070884"/>
                <a:gd name="connsiteX0" fmla="*/ 1425250 w 1574276"/>
                <a:gd name="connsiteY0" fmla="*/ 0 h 1039446"/>
                <a:gd name="connsiteX1" fmla="*/ 1446220 w 1574276"/>
                <a:gd name="connsiteY1" fmla="*/ 8268 h 1039446"/>
                <a:gd name="connsiteX2" fmla="*/ 1500862 w 1574276"/>
                <a:gd name="connsiteY2" fmla="*/ 77290 h 1039446"/>
                <a:gd name="connsiteX3" fmla="*/ 1505655 w 1574276"/>
                <a:gd name="connsiteY3" fmla="*/ 647198 h 1039446"/>
                <a:gd name="connsiteX4" fmla="*/ 1166299 w 1574276"/>
                <a:gd name="connsiteY4" fmla="*/ 969778 h 1039446"/>
                <a:gd name="connsiteX5" fmla="*/ 929037 w 1574276"/>
                <a:gd name="connsiteY5" fmla="*/ 1021544 h 1039446"/>
                <a:gd name="connsiteX6" fmla="*/ 797750 w 1574276"/>
                <a:gd name="connsiteY6" fmla="*/ 1032059 h 1039446"/>
                <a:gd name="connsiteX7" fmla="*/ 13542 w 1574276"/>
                <a:gd name="connsiteY7" fmla="*/ 491899 h 1039446"/>
                <a:gd name="connsiteX8" fmla="*/ 31756 w 1574276"/>
                <a:gd name="connsiteY8" fmla="*/ 153501 h 1039446"/>
                <a:gd name="connsiteX9" fmla="*/ 73936 w 1574276"/>
                <a:gd name="connsiteY9" fmla="*/ 95983 h 1039446"/>
                <a:gd name="connsiteX10" fmla="*/ 151585 w 1574276"/>
                <a:gd name="connsiteY10" fmla="*/ 127139 h 1039446"/>
                <a:gd name="connsiteX11" fmla="*/ 151585 w 1574276"/>
                <a:gd name="connsiteY11" fmla="*/ 173633 h 1039446"/>
                <a:gd name="connsiteX12" fmla="*/ 124264 w 1574276"/>
                <a:gd name="connsiteY12" fmla="*/ 281479 h 1039446"/>
                <a:gd name="connsiteX13" fmla="*/ 238342 w 1574276"/>
                <a:gd name="connsiteY13" fmla="*/ 713343 h 1039446"/>
                <a:gd name="connsiteX14" fmla="*/ 612209 w 1574276"/>
                <a:gd name="connsiteY14" fmla="*/ 918970 h 1039446"/>
                <a:gd name="connsiteX15" fmla="*/ 1174927 w 1574276"/>
                <a:gd name="connsiteY15" fmla="*/ 839404 h 1039446"/>
                <a:gd name="connsiteX16" fmla="*/ 1440468 w 1574276"/>
                <a:gd name="connsiteY16" fmla="*/ 476561 h 1039446"/>
                <a:gd name="connsiteX17" fmla="*/ 1385826 w 1574276"/>
                <a:gd name="connsiteY17" fmla="*/ 113718 h 1039446"/>
                <a:gd name="connsiteX18" fmla="*/ 1371926 w 1574276"/>
                <a:gd name="connsiteY18" fmla="*/ 89273 h 1039446"/>
                <a:gd name="connsiteX19" fmla="*/ 1372405 w 1574276"/>
                <a:gd name="connsiteY19" fmla="*/ 35589 h 1039446"/>
                <a:gd name="connsiteX20" fmla="*/ 1403561 w 1574276"/>
                <a:gd name="connsiteY20" fmla="*/ 5392 h 1039446"/>
                <a:gd name="connsiteX21" fmla="*/ 1425250 w 1574276"/>
                <a:gd name="connsiteY21" fmla="*/ 0 h 1039446"/>
                <a:gd name="connsiteX0" fmla="*/ 1425250 w 1574276"/>
                <a:gd name="connsiteY0" fmla="*/ 0 h 1032286"/>
                <a:gd name="connsiteX1" fmla="*/ 1446220 w 1574276"/>
                <a:gd name="connsiteY1" fmla="*/ 8268 h 1032286"/>
                <a:gd name="connsiteX2" fmla="*/ 1500862 w 1574276"/>
                <a:gd name="connsiteY2" fmla="*/ 77290 h 1032286"/>
                <a:gd name="connsiteX3" fmla="*/ 1505655 w 1574276"/>
                <a:gd name="connsiteY3" fmla="*/ 647198 h 1032286"/>
                <a:gd name="connsiteX4" fmla="*/ 1166299 w 1574276"/>
                <a:gd name="connsiteY4" fmla="*/ 969778 h 1032286"/>
                <a:gd name="connsiteX5" fmla="*/ 929037 w 1574276"/>
                <a:gd name="connsiteY5" fmla="*/ 1021544 h 1032286"/>
                <a:gd name="connsiteX6" fmla="*/ 797750 w 1574276"/>
                <a:gd name="connsiteY6" fmla="*/ 1032059 h 1032286"/>
                <a:gd name="connsiteX7" fmla="*/ 13542 w 1574276"/>
                <a:gd name="connsiteY7" fmla="*/ 491899 h 1032286"/>
                <a:gd name="connsiteX8" fmla="*/ 31756 w 1574276"/>
                <a:gd name="connsiteY8" fmla="*/ 153501 h 1032286"/>
                <a:gd name="connsiteX9" fmla="*/ 73936 w 1574276"/>
                <a:gd name="connsiteY9" fmla="*/ 95983 h 1032286"/>
                <a:gd name="connsiteX10" fmla="*/ 151585 w 1574276"/>
                <a:gd name="connsiteY10" fmla="*/ 127139 h 1032286"/>
                <a:gd name="connsiteX11" fmla="*/ 151585 w 1574276"/>
                <a:gd name="connsiteY11" fmla="*/ 173633 h 1032286"/>
                <a:gd name="connsiteX12" fmla="*/ 124264 w 1574276"/>
                <a:gd name="connsiteY12" fmla="*/ 281479 h 1032286"/>
                <a:gd name="connsiteX13" fmla="*/ 238342 w 1574276"/>
                <a:gd name="connsiteY13" fmla="*/ 713343 h 1032286"/>
                <a:gd name="connsiteX14" fmla="*/ 612209 w 1574276"/>
                <a:gd name="connsiteY14" fmla="*/ 918970 h 1032286"/>
                <a:gd name="connsiteX15" fmla="*/ 1174927 w 1574276"/>
                <a:gd name="connsiteY15" fmla="*/ 839404 h 1032286"/>
                <a:gd name="connsiteX16" fmla="*/ 1440468 w 1574276"/>
                <a:gd name="connsiteY16" fmla="*/ 476561 h 1032286"/>
                <a:gd name="connsiteX17" fmla="*/ 1385826 w 1574276"/>
                <a:gd name="connsiteY17" fmla="*/ 113718 h 1032286"/>
                <a:gd name="connsiteX18" fmla="*/ 1371926 w 1574276"/>
                <a:gd name="connsiteY18" fmla="*/ 89273 h 1032286"/>
                <a:gd name="connsiteX19" fmla="*/ 1372405 w 1574276"/>
                <a:gd name="connsiteY19" fmla="*/ 35589 h 1032286"/>
                <a:gd name="connsiteX20" fmla="*/ 1403561 w 1574276"/>
                <a:gd name="connsiteY20" fmla="*/ 5392 h 1032286"/>
                <a:gd name="connsiteX21" fmla="*/ 1425250 w 1574276"/>
                <a:gd name="connsiteY21" fmla="*/ 0 h 1032286"/>
                <a:gd name="connsiteX0" fmla="*/ 1425250 w 1574276"/>
                <a:gd name="connsiteY0" fmla="*/ 0 h 1032456"/>
                <a:gd name="connsiteX1" fmla="*/ 1446220 w 1574276"/>
                <a:gd name="connsiteY1" fmla="*/ 8268 h 1032456"/>
                <a:gd name="connsiteX2" fmla="*/ 1500862 w 1574276"/>
                <a:gd name="connsiteY2" fmla="*/ 77290 h 1032456"/>
                <a:gd name="connsiteX3" fmla="*/ 1505655 w 1574276"/>
                <a:gd name="connsiteY3" fmla="*/ 647198 h 1032456"/>
                <a:gd name="connsiteX4" fmla="*/ 1166299 w 1574276"/>
                <a:gd name="connsiteY4" fmla="*/ 969778 h 1032456"/>
                <a:gd name="connsiteX5" fmla="*/ 929037 w 1574276"/>
                <a:gd name="connsiteY5" fmla="*/ 1021544 h 1032456"/>
                <a:gd name="connsiteX6" fmla="*/ 797750 w 1574276"/>
                <a:gd name="connsiteY6" fmla="*/ 1032059 h 1032456"/>
                <a:gd name="connsiteX7" fmla="*/ 13542 w 1574276"/>
                <a:gd name="connsiteY7" fmla="*/ 491899 h 1032456"/>
                <a:gd name="connsiteX8" fmla="*/ 31756 w 1574276"/>
                <a:gd name="connsiteY8" fmla="*/ 153501 h 1032456"/>
                <a:gd name="connsiteX9" fmla="*/ 73936 w 1574276"/>
                <a:gd name="connsiteY9" fmla="*/ 95983 h 1032456"/>
                <a:gd name="connsiteX10" fmla="*/ 151585 w 1574276"/>
                <a:gd name="connsiteY10" fmla="*/ 127139 h 1032456"/>
                <a:gd name="connsiteX11" fmla="*/ 151585 w 1574276"/>
                <a:gd name="connsiteY11" fmla="*/ 173633 h 1032456"/>
                <a:gd name="connsiteX12" fmla="*/ 124264 w 1574276"/>
                <a:gd name="connsiteY12" fmla="*/ 281479 h 1032456"/>
                <a:gd name="connsiteX13" fmla="*/ 238342 w 1574276"/>
                <a:gd name="connsiteY13" fmla="*/ 713343 h 1032456"/>
                <a:gd name="connsiteX14" fmla="*/ 612209 w 1574276"/>
                <a:gd name="connsiteY14" fmla="*/ 918970 h 1032456"/>
                <a:gd name="connsiteX15" fmla="*/ 1174927 w 1574276"/>
                <a:gd name="connsiteY15" fmla="*/ 839404 h 1032456"/>
                <a:gd name="connsiteX16" fmla="*/ 1440468 w 1574276"/>
                <a:gd name="connsiteY16" fmla="*/ 476561 h 1032456"/>
                <a:gd name="connsiteX17" fmla="*/ 1385826 w 1574276"/>
                <a:gd name="connsiteY17" fmla="*/ 113718 h 1032456"/>
                <a:gd name="connsiteX18" fmla="*/ 1371926 w 1574276"/>
                <a:gd name="connsiteY18" fmla="*/ 89273 h 1032456"/>
                <a:gd name="connsiteX19" fmla="*/ 1372405 w 1574276"/>
                <a:gd name="connsiteY19" fmla="*/ 35589 h 1032456"/>
                <a:gd name="connsiteX20" fmla="*/ 1403561 w 1574276"/>
                <a:gd name="connsiteY20" fmla="*/ 5392 h 1032456"/>
                <a:gd name="connsiteX21" fmla="*/ 1425250 w 1574276"/>
                <a:gd name="connsiteY21" fmla="*/ 0 h 1032456"/>
                <a:gd name="connsiteX0" fmla="*/ 1425250 w 1574276"/>
                <a:gd name="connsiteY0" fmla="*/ 0 h 1032095"/>
                <a:gd name="connsiteX1" fmla="*/ 1446220 w 1574276"/>
                <a:gd name="connsiteY1" fmla="*/ 8268 h 1032095"/>
                <a:gd name="connsiteX2" fmla="*/ 1500862 w 1574276"/>
                <a:gd name="connsiteY2" fmla="*/ 77290 h 1032095"/>
                <a:gd name="connsiteX3" fmla="*/ 1505655 w 1574276"/>
                <a:gd name="connsiteY3" fmla="*/ 647198 h 1032095"/>
                <a:gd name="connsiteX4" fmla="*/ 1166299 w 1574276"/>
                <a:gd name="connsiteY4" fmla="*/ 969778 h 1032095"/>
                <a:gd name="connsiteX5" fmla="*/ 929037 w 1574276"/>
                <a:gd name="connsiteY5" fmla="*/ 1021544 h 1032095"/>
                <a:gd name="connsiteX6" fmla="*/ 797750 w 1574276"/>
                <a:gd name="connsiteY6" fmla="*/ 1032059 h 1032095"/>
                <a:gd name="connsiteX7" fmla="*/ 13542 w 1574276"/>
                <a:gd name="connsiteY7" fmla="*/ 491899 h 1032095"/>
                <a:gd name="connsiteX8" fmla="*/ 31756 w 1574276"/>
                <a:gd name="connsiteY8" fmla="*/ 153501 h 1032095"/>
                <a:gd name="connsiteX9" fmla="*/ 73936 w 1574276"/>
                <a:gd name="connsiteY9" fmla="*/ 95983 h 1032095"/>
                <a:gd name="connsiteX10" fmla="*/ 151585 w 1574276"/>
                <a:gd name="connsiteY10" fmla="*/ 127139 h 1032095"/>
                <a:gd name="connsiteX11" fmla="*/ 151585 w 1574276"/>
                <a:gd name="connsiteY11" fmla="*/ 173633 h 1032095"/>
                <a:gd name="connsiteX12" fmla="*/ 124264 w 1574276"/>
                <a:gd name="connsiteY12" fmla="*/ 281479 h 1032095"/>
                <a:gd name="connsiteX13" fmla="*/ 238342 w 1574276"/>
                <a:gd name="connsiteY13" fmla="*/ 713343 h 1032095"/>
                <a:gd name="connsiteX14" fmla="*/ 612209 w 1574276"/>
                <a:gd name="connsiteY14" fmla="*/ 918970 h 1032095"/>
                <a:gd name="connsiteX15" fmla="*/ 1174927 w 1574276"/>
                <a:gd name="connsiteY15" fmla="*/ 839404 h 1032095"/>
                <a:gd name="connsiteX16" fmla="*/ 1440468 w 1574276"/>
                <a:gd name="connsiteY16" fmla="*/ 476561 h 1032095"/>
                <a:gd name="connsiteX17" fmla="*/ 1385826 w 1574276"/>
                <a:gd name="connsiteY17" fmla="*/ 113718 h 1032095"/>
                <a:gd name="connsiteX18" fmla="*/ 1371926 w 1574276"/>
                <a:gd name="connsiteY18" fmla="*/ 89273 h 1032095"/>
                <a:gd name="connsiteX19" fmla="*/ 1372405 w 1574276"/>
                <a:gd name="connsiteY19" fmla="*/ 35589 h 1032095"/>
                <a:gd name="connsiteX20" fmla="*/ 1403561 w 1574276"/>
                <a:gd name="connsiteY20" fmla="*/ 5392 h 1032095"/>
                <a:gd name="connsiteX21" fmla="*/ 1425250 w 1574276"/>
                <a:gd name="connsiteY21" fmla="*/ 0 h 1032095"/>
                <a:gd name="connsiteX0" fmla="*/ 1425250 w 1574276"/>
                <a:gd name="connsiteY0" fmla="*/ 0 h 1034834"/>
                <a:gd name="connsiteX1" fmla="*/ 1446220 w 1574276"/>
                <a:gd name="connsiteY1" fmla="*/ 8268 h 1034834"/>
                <a:gd name="connsiteX2" fmla="*/ 1500862 w 1574276"/>
                <a:gd name="connsiteY2" fmla="*/ 77290 h 1034834"/>
                <a:gd name="connsiteX3" fmla="*/ 1505655 w 1574276"/>
                <a:gd name="connsiteY3" fmla="*/ 647198 h 1034834"/>
                <a:gd name="connsiteX4" fmla="*/ 1166299 w 1574276"/>
                <a:gd name="connsiteY4" fmla="*/ 969778 h 1034834"/>
                <a:gd name="connsiteX5" fmla="*/ 929037 w 1574276"/>
                <a:gd name="connsiteY5" fmla="*/ 1021544 h 1034834"/>
                <a:gd name="connsiteX6" fmla="*/ 797750 w 1574276"/>
                <a:gd name="connsiteY6" fmla="*/ 1032059 h 1034834"/>
                <a:gd name="connsiteX7" fmla="*/ 13542 w 1574276"/>
                <a:gd name="connsiteY7" fmla="*/ 491899 h 1034834"/>
                <a:gd name="connsiteX8" fmla="*/ 31756 w 1574276"/>
                <a:gd name="connsiteY8" fmla="*/ 153501 h 1034834"/>
                <a:gd name="connsiteX9" fmla="*/ 73936 w 1574276"/>
                <a:gd name="connsiteY9" fmla="*/ 95983 h 1034834"/>
                <a:gd name="connsiteX10" fmla="*/ 151585 w 1574276"/>
                <a:gd name="connsiteY10" fmla="*/ 127139 h 1034834"/>
                <a:gd name="connsiteX11" fmla="*/ 151585 w 1574276"/>
                <a:gd name="connsiteY11" fmla="*/ 173633 h 1034834"/>
                <a:gd name="connsiteX12" fmla="*/ 124264 w 1574276"/>
                <a:gd name="connsiteY12" fmla="*/ 281479 h 1034834"/>
                <a:gd name="connsiteX13" fmla="*/ 238342 w 1574276"/>
                <a:gd name="connsiteY13" fmla="*/ 713343 h 1034834"/>
                <a:gd name="connsiteX14" fmla="*/ 612209 w 1574276"/>
                <a:gd name="connsiteY14" fmla="*/ 918970 h 1034834"/>
                <a:gd name="connsiteX15" fmla="*/ 1174927 w 1574276"/>
                <a:gd name="connsiteY15" fmla="*/ 839404 h 1034834"/>
                <a:gd name="connsiteX16" fmla="*/ 1440468 w 1574276"/>
                <a:gd name="connsiteY16" fmla="*/ 476561 h 1034834"/>
                <a:gd name="connsiteX17" fmla="*/ 1385826 w 1574276"/>
                <a:gd name="connsiteY17" fmla="*/ 113718 h 1034834"/>
                <a:gd name="connsiteX18" fmla="*/ 1371926 w 1574276"/>
                <a:gd name="connsiteY18" fmla="*/ 89273 h 1034834"/>
                <a:gd name="connsiteX19" fmla="*/ 1372405 w 1574276"/>
                <a:gd name="connsiteY19" fmla="*/ 35589 h 1034834"/>
                <a:gd name="connsiteX20" fmla="*/ 1403561 w 1574276"/>
                <a:gd name="connsiteY20" fmla="*/ 5392 h 1034834"/>
                <a:gd name="connsiteX21" fmla="*/ 1425250 w 1574276"/>
                <a:gd name="connsiteY21" fmla="*/ 0 h 103483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4276" h="1033354">
                  <a:moveTo>
                    <a:pt x="1425250" y="0"/>
                  </a:moveTo>
                  <a:cubicBezTo>
                    <a:pt x="1432440" y="0"/>
                    <a:pt x="1439510" y="2277"/>
                    <a:pt x="1446220" y="8268"/>
                  </a:cubicBezTo>
                  <a:cubicBezTo>
                    <a:pt x="1476417" y="21689"/>
                    <a:pt x="1487441" y="50927"/>
                    <a:pt x="1500862" y="77290"/>
                  </a:cubicBezTo>
                  <a:cubicBezTo>
                    <a:pt x="1597205" y="266141"/>
                    <a:pt x="1598643" y="456909"/>
                    <a:pt x="1505655" y="647198"/>
                  </a:cubicBezTo>
                  <a:cubicBezTo>
                    <a:pt x="1433279" y="795786"/>
                    <a:pt x="1317284" y="900277"/>
                    <a:pt x="1166299" y="969778"/>
                  </a:cubicBezTo>
                  <a:cubicBezTo>
                    <a:pt x="1080981" y="1003330"/>
                    <a:pt x="999987" y="1013545"/>
                    <a:pt x="929037" y="1021544"/>
                  </a:cubicBezTo>
                  <a:cubicBezTo>
                    <a:pt x="858087" y="1029543"/>
                    <a:pt x="854856" y="1029686"/>
                    <a:pt x="797750" y="1032059"/>
                  </a:cubicBezTo>
                  <a:cubicBezTo>
                    <a:pt x="371206" y="1049784"/>
                    <a:pt x="87357" y="886377"/>
                    <a:pt x="13542" y="491899"/>
                  </a:cubicBezTo>
                  <a:cubicBezTo>
                    <a:pt x="-8027" y="377342"/>
                    <a:pt x="-5151" y="264703"/>
                    <a:pt x="31756" y="153501"/>
                  </a:cubicBezTo>
                  <a:cubicBezTo>
                    <a:pt x="39425" y="130015"/>
                    <a:pt x="47573" y="106049"/>
                    <a:pt x="73936" y="95983"/>
                  </a:cubicBezTo>
                  <a:cubicBezTo>
                    <a:pt x="110843" y="81124"/>
                    <a:pt x="131454" y="89273"/>
                    <a:pt x="151585" y="127139"/>
                  </a:cubicBezTo>
                  <a:cubicBezTo>
                    <a:pt x="158775" y="142477"/>
                    <a:pt x="157337" y="157815"/>
                    <a:pt x="151585" y="173633"/>
                  </a:cubicBezTo>
                  <a:cubicBezTo>
                    <a:pt x="139123" y="208623"/>
                    <a:pt x="128578" y="244092"/>
                    <a:pt x="124264" y="281479"/>
                  </a:cubicBezTo>
                  <a:cubicBezTo>
                    <a:pt x="103654" y="441091"/>
                    <a:pt x="139123" y="586324"/>
                    <a:pt x="238342" y="713343"/>
                  </a:cubicBezTo>
                  <a:cubicBezTo>
                    <a:pt x="332767" y="834611"/>
                    <a:pt x="460745" y="899318"/>
                    <a:pt x="612209" y="918970"/>
                  </a:cubicBezTo>
                  <a:cubicBezTo>
                    <a:pt x="687941" y="928557"/>
                    <a:pt x="1002373" y="925681"/>
                    <a:pt x="1174927" y="839404"/>
                  </a:cubicBezTo>
                  <a:cubicBezTo>
                    <a:pt x="1303863" y="754085"/>
                    <a:pt x="1405478" y="630422"/>
                    <a:pt x="1440468" y="476561"/>
                  </a:cubicBezTo>
                  <a:cubicBezTo>
                    <a:pt x="1469707" y="349062"/>
                    <a:pt x="1451013" y="227316"/>
                    <a:pt x="1385826" y="113718"/>
                  </a:cubicBezTo>
                  <a:cubicBezTo>
                    <a:pt x="1381033" y="105570"/>
                    <a:pt x="1376240" y="97421"/>
                    <a:pt x="1371926" y="89273"/>
                  </a:cubicBezTo>
                  <a:cubicBezTo>
                    <a:pt x="1362819" y="71059"/>
                    <a:pt x="1361860" y="53324"/>
                    <a:pt x="1372405" y="35589"/>
                  </a:cubicBezTo>
                  <a:cubicBezTo>
                    <a:pt x="1381033" y="23606"/>
                    <a:pt x="1389661" y="11623"/>
                    <a:pt x="1403561" y="5392"/>
                  </a:cubicBezTo>
                  <a:cubicBezTo>
                    <a:pt x="1410751" y="2277"/>
                    <a:pt x="1418060" y="0"/>
                    <a:pt x="1425250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reeform: Shape 7">
              <a:extLst>
                <a:ext uri="{FF2B5EF4-FFF2-40B4-BE49-F238E27FC236}">
                  <a16:creationId xmlns:a16="http://schemas.microsoft.com/office/drawing/2014/main" id="{B6927B4C-E741-DA0B-D295-D4130A97CC8E}"/>
                </a:ext>
              </a:extLst>
            </p:cNvPr>
            <p:cNvSpPr/>
            <p:nvPr/>
          </p:nvSpPr>
          <p:spPr>
            <a:xfrm>
              <a:off x="1217010" y="833820"/>
              <a:ext cx="790873" cy="920288"/>
            </a:xfrm>
            <a:custGeom>
              <a:avLst/>
              <a:gdLst>
                <a:gd name="connsiteX0" fmla="*/ 792790 w 790872"/>
                <a:gd name="connsiteY0" fmla="*/ 894885 h 920288"/>
                <a:gd name="connsiteX1" fmla="*/ 722331 w 790872"/>
                <a:gd name="connsiteY1" fmla="*/ 923644 h 920288"/>
                <a:gd name="connsiteX2" fmla="*/ 707951 w 790872"/>
                <a:gd name="connsiteY2" fmla="*/ 904471 h 920288"/>
                <a:gd name="connsiteX3" fmla="*/ 583329 w 790872"/>
                <a:gd name="connsiteY3" fmla="*/ 645161 h 920288"/>
                <a:gd name="connsiteX4" fmla="*/ 425154 w 790872"/>
                <a:gd name="connsiteY4" fmla="*/ 363322 h 920288"/>
                <a:gd name="connsiteX5" fmla="*/ 307721 w 790872"/>
                <a:gd name="connsiteY5" fmla="*/ 220006 h 920288"/>
                <a:gd name="connsiteX6" fmla="*/ 15817 w 790872"/>
                <a:gd name="connsiteY6" fmla="*/ 65187 h 920288"/>
                <a:gd name="connsiteX7" fmla="*/ 0 w 790872"/>
                <a:gd name="connsiteY7" fmla="*/ 58956 h 920288"/>
                <a:gd name="connsiteX8" fmla="*/ 46973 w 790872"/>
                <a:gd name="connsiteY8" fmla="*/ 38345 h 920288"/>
                <a:gd name="connsiteX9" fmla="*/ 70939 w 790872"/>
                <a:gd name="connsiteY9" fmla="*/ 10066 h 920288"/>
                <a:gd name="connsiteX10" fmla="*/ 78129 w 790872"/>
                <a:gd name="connsiteY10" fmla="*/ 0 h 920288"/>
                <a:gd name="connsiteX11" fmla="*/ 79087 w 790872"/>
                <a:gd name="connsiteY11" fmla="*/ 33552 h 920288"/>
                <a:gd name="connsiteX12" fmla="*/ 107846 w 790872"/>
                <a:gd name="connsiteY12" fmla="*/ 63749 h 920288"/>
                <a:gd name="connsiteX13" fmla="*/ 234386 w 790872"/>
                <a:gd name="connsiteY13" fmla="*/ 57039 h 920288"/>
                <a:gd name="connsiteX14" fmla="*/ 249724 w 790872"/>
                <a:gd name="connsiteY14" fmla="*/ 72377 h 920288"/>
                <a:gd name="connsiteX15" fmla="*/ 464458 w 790872"/>
                <a:gd name="connsiteY15" fmla="*/ 278962 h 920288"/>
                <a:gd name="connsiteX16" fmla="*/ 621674 w 790872"/>
                <a:gd name="connsiteY16" fmla="*/ 544504 h 920288"/>
                <a:gd name="connsiteX17" fmla="*/ 784162 w 790872"/>
                <a:gd name="connsiteY17" fmla="*/ 869481 h 920288"/>
                <a:gd name="connsiteX18" fmla="*/ 792790 w 790872"/>
                <a:gd name="connsiteY18" fmla="*/ 894885 h 9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872" h="920288">
                  <a:moveTo>
                    <a:pt x="792790" y="894885"/>
                  </a:moveTo>
                  <a:cubicBezTo>
                    <a:pt x="760676" y="883860"/>
                    <a:pt x="739586" y="898240"/>
                    <a:pt x="722331" y="923644"/>
                  </a:cubicBezTo>
                  <a:cubicBezTo>
                    <a:pt x="713224" y="920768"/>
                    <a:pt x="711306" y="911661"/>
                    <a:pt x="707951" y="904471"/>
                  </a:cubicBezTo>
                  <a:cubicBezTo>
                    <a:pt x="668647" y="816756"/>
                    <a:pt x="626946" y="730479"/>
                    <a:pt x="583329" y="645161"/>
                  </a:cubicBezTo>
                  <a:cubicBezTo>
                    <a:pt x="533959" y="549297"/>
                    <a:pt x="485548" y="452954"/>
                    <a:pt x="425154" y="363322"/>
                  </a:cubicBezTo>
                  <a:cubicBezTo>
                    <a:pt x="390164" y="312035"/>
                    <a:pt x="352777" y="262666"/>
                    <a:pt x="307721" y="220006"/>
                  </a:cubicBezTo>
                  <a:cubicBezTo>
                    <a:pt x="224800" y="141398"/>
                    <a:pt x="130374" y="84360"/>
                    <a:pt x="15817" y="65187"/>
                  </a:cubicBezTo>
                  <a:cubicBezTo>
                    <a:pt x="10066" y="64228"/>
                    <a:pt x="3835" y="65187"/>
                    <a:pt x="0" y="58956"/>
                  </a:cubicBezTo>
                  <a:cubicBezTo>
                    <a:pt x="12942" y="45535"/>
                    <a:pt x="30676" y="43139"/>
                    <a:pt x="46973" y="38345"/>
                  </a:cubicBezTo>
                  <a:cubicBezTo>
                    <a:pt x="61832" y="33552"/>
                    <a:pt x="72856" y="28280"/>
                    <a:pt x="70939" y="10066"/>
                  </a:cubicBezTo>
                  <a:cubicBezTo>
                    <a:pt x="70460" y="6231"/>
                    <a:pt x="71418" y="479"/>
                    <a:pt x="78129" y="0"/>
                  </a:cubicBezTo>
                  <a:cubicBezTo>
                    <a:pt x="79087" y="11024"/>
                    <a:pt x="80046" y="22049"/>
                    <a:pt x="79087" y="33552"/>
                  </a:cubicBezTo>
                  <a:cubicBezTo>
                    <a:pt x="77170" y="57518"/>
                    <a:pt x="83880" y="64708"/>
                    <a:pt x="107846" y="63749"/>
                  </a:cubicBezTo>
                  <a:cubicBezTo>
                    <a:pt x="150026" y="61832"/>
                    <a:pt x="192206" y="59435"/>
                    <a:pt x="234386" y="57039"/>
                  </a:cubicBezTo>
                  <a:cubicBezTo>
                    <a:pt x="233907" y="67104"/>
                    <a:pt x="243972" y="68542"/>
                    <a:pt x="249724" y="72377"/>
                  </a:cubicBezTo>
                  <a:cubicBezTo>
                    <a:pt x="335042" y="127498"/>
                    <a:pt x="404064" y="198437"/>
                    <a:pt x="464458" y="278962"/>
                  </a:cubicBezTo>
                  <a:cubicBezTo>
                    <a:pt x="526290" y="361884"/>
                    <a:pt x="573742" y="453434"/>
                    <a:pt x="621674" y="544504"/>
                  </a:cubicBezTo>
                  <a:cubicBezTo>
                    <a:pt x="677754" y="651871"/>
                    <a:pt x="731437" y="760676"/>
                    <a:pt x="784162" y="869481"/>
                  </a:cubicBezTo>
                  <a:cubicBezTo>
                    <a:pt x="787518" y="878108"/>
                    <a:pt x="793269" y="885778"/>
                    <a:pt x="792790" y="894885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Freeform: Shape 8">
              <a:extLst>
                <a:ext uri="{FF2B5EF4-FFF2-40B4-BE49-F238E27FC236}">
                  <a16:creationId xmlns:a16="http://schemas.microsoft.com/office/drawing/2014/main" id="{AB55A2E5-65C8-8F05-F6F1-4AFF383509EA}"/>
                </a:ext>
              </a:extLst>
            </p:cNvPr>
            <p:cNvSpPr/>
            <p:nvPr/>
          </p:nvSpPr>
          <p:spPr>
            <a:xfrm>
              <a:off x="637516" y="792599"/>
              <a:ext cx="656664" cy="1054497"/>
            </a:xfrm>
            <a:custGeom>
              <a:avLst/>
              <a:gdLst>
                <a:gd name="connsiteX0" fmla="*/ 657143 w 656664"/>
                <a:gd name="connsiteY0" fmla="*/ 42180 h 1054497"/>
                <a:gd name="connsiteX1" fmla="*/ 654747 w 656664"/>
                <a:gd name="connsiteY1" fmla="*/ 46494 h 1054497"/>
                <a:gd name="connsiteX2" fmla="*/ 622633 w 656664"/>
                <a:gd name="connsiteY2" fmla="*/ 86756 h 1054497"/>
                <a:gd name="connsiteX3" fmla="*/ 579973 w 656664"/>
                <a:gd name="connsiteY3" fmla="*/ 102094 h 1054497"/>
                <a:gd name="connsiteX4" fmla="*/ 535397 w 656664"/>
                <a:gd name="connsiteY4" fmla="*/ 132291 h 1054497"/>
                <a:gd name="connsiteX5" fmla="*/ 389685 w 656664"/>
                <a:gd name="connsiteY5" fmla="*/ 256435 h 1054497"/>
                <a:gd name="connsiteX6" fmla="*/ 228634 w 656664"/>
                <a:gd name="connsiteY6" fmla="*/ 555049 h 1054497"/>
                <a:gd name="connsiteX7" fmla="*/ 92029 w 656664"/>
                <a:gd name="connsiteY7" fmla="*/ 996979 h 1054497"/>
                <a:gd name="connsiteX8" fmla="*/ 74294 w 656664"/>
                <a:gd name="connsiteY8" fmla="*/ 1057373 h 1054497"/>
                <a:gd name="connsiteX9" fmla="*/ 0 w 656664"/>
                <a:gd name="connsiteY9" fmla="*/ 1025259 h 1054497"/>
                <a:gd name="connsiteX10" fmla="*/ 9107 w 656664"/>
                <a:gd name="connsiteY10" fmla="*/ 1009441 h 1054497"/>
                <a:gd name="connsiteX11" fmla="*/ 130854 w 656664"/>
                <a:gd name="connsiteY11" fmla="*/ 601063 h 1054497"/>
                <a:gd name="connsiteX12" fmla="*/ 286152 w 656664"/>
                <a:gd name="connsiteY12" fmla="*/ 266500 h 1054497"/>
                <a:gd name="connsiteX13" fmla="*/ 382495 w 656664"/>
                <a:gd name="connsiteY13" fmla="*/ 153381 h 1054497"/>
                <a:gd name="connsiteX14" fmla="*/ 363802 w 656664"/>
                <a:gd name="connsiteY14" fmla="*/ 151464 h 1054497"/>
                <a:gd name="connsiteX15" fmla="*/ 366198 w 656664"/>
                <a:gd name="connsiteY15" fmla="*/ 147150 h 1054497"/>
                <a:gd name="connsiteX16" fmla="*/ 416047 w 656664"/>
                <a:gd name="connsiteY16" fmla="*/ 115995 h 1054497"/>
                <a:gd name="connsiteX17" fmla="*/ 546421 w 656664"/>
                <a:gd name="connsiteY17" fmla="*/ 32594 h 1054497"/>
                <a:gd name="connsiteX18" fmla="*/ 551694 w 656664"/>
                <a:gd name="connsiteY18" fmla="*/ 32114 h 1054497"/>
                <a:gd name="connsiteX19" fmla="*/ 654747 w 656664"/>
                <a:gd name="connsiteY19" fmla="*/ 0 h 1054497"/>
                <a:gd name="connsiteX20" fmla="*/ 657143 w 656664"/>
                <a:gd name="connsiteY20" fmla="*/ 42180 h 105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6664" h="1054497">
                  <a:moveTo>
                    <a:pt x="657143" y="42180"/>
                  </a:moveTo>
                  <a:cubicBezTo>
                    <a:pt x="656185" y="43618"/>
                    <a:pt x="654267" y="45535"/>
                    <a:pt x="654747" y="46494"/>
                  </a:cubicBezTo>
                  <a:cubicBezTo>
                    <a:pt x="660019" y="72856"/>
                    <a:pt x="645640" y="81963"/>
                    <a:pt x="622633" y="86756"/>
                  </a:cubicBezTo>
                  <a:cubicBezTo>
                    <a:pt x="608253" y="89632"/>
                    <a:pt x="594353" y="96822"/>
                    <a:pt x="579973" y="102094"/>
                  </a:cubicBezTo>
                  <a:cubicBezTo>
                    <a:pt x="569428" y="118391"/>
                    <a:pt x="551214" y="123664"/>
                    <a:pt x="535397" y="132291"/>
                  </a:cubicBezTo>
                  <a:cubicBezTo>
                    <a:pt x="477879" y="163447"/>
                    <a:pt x="431385" y="206106"/>
                    <a:pt x="389685" y="256435"/>
                  </a:cubicBezTo>
                  <a:cubicBezTo>
                    <a:pt x="315870" y="345108"/>
                    <a:pt x="266979" y="447203"/>
                    <a:pt x="228634" y="555049"/>
                  </a:cubicBezTo>
                  <a:cubicBezTo>
                    <a:pt x="176389" y="700282"/>
                    <a:pt x="132291" y="847912"/>
                    <a:pt x="92029" y="996979"/>
                  </a:cubicBezTo>
                  <a:cubicBezTo>
                    <a:pt x="86756" y="1017110"/>
                    <a:pt x="83880" y="1038200"/>
                    <a:pt x="74294" y="1057373"/>
                  </a:cubicBezTo>
                  <a:cubicBezTo>
                    <a:pt x="58477" y="1026217"/>
                    <a:pt x="33552" y="1016152"/>
                    <a:pt x="0" y="1025259"/>
                  </a:cubicBezTo>
                  <a:cubicBezTo>
                    <a:pt x="6231" y="1021904"/>
                    <a:pt x="7190" y="1015672"/>
                    <a:pt x="9107" y="1009441"/>
                  </a:cubicBezTo>
                  <a:cubicBezTo>
                    <a:pt x="46014" y="872357"/>
                    <a:pt x="85318" y="735751"/>
                    <a:pt x="130854" y="601063"/>
                  </a:cubicBezTo>
                  <a:cubicBezTo>
                    <a:pt x="170637" y="484110"/>
                    <a:pt x="215693" y="369074"/>
                    <a:pt x="286152" y="266500"/>
                  </a:cubicBezTo>
                  <a:cubicBezTo>
                    <a:pt x="313953" y="226238"/>
                    <a:pt x="345108" y="189330"/>
                    <a:pt x="382495" y="153381"/>
                  </a:cubicBezTo>
                  <a:cubicBezTo>
                    <a:pt x="374826" y="152423"/>
                    <a:pt x="369074" y="151943"/>
                    <a:pt x="363802" y="151464"/>
                  </a:cubicBezTo>
                  <a:cubicBezTo>
                    <a:pt x="363802" y="149547"/>
                    <a:pt x="364760" y="147150"/>
                    <a:pt x="366198" y="147150"/>
                  </a:cubicBezTo>
                  <a:cubicBezTo>
                    <a:pt x="387767" y="144274"/>
                    <a:pt x="400709" y="128457"/>
                    <a:pt x="416047" y="115995"/>
                  </a:cubicBezTo>
                  <a:cubicBezTo>
                    <a:pt x="455830" y="82443"/>
                    <a:pt x="500886" y="57039"/>
                    <a:pt x="546421" y="32594"/>
                  </a:cubicBezTo>
                  <a:cubicBezTo>
                    <a:pt x="547859" y="31635"/>
                    <a:pt x="549776" y="31635"/>
                    <a:pt x="551694" y="32114"/>
                  </a:cubicBezTo>
                  <a:cubicBezTo>
                    <a:pt x="587163" y="24924"/>
                    <a:pt x="621195" y="12462"/>
                    <a:pt x="654747" y="0"/>
                  </a:cubicBezTo>
                  <a:cubicBezTo>
                    <a:pt x="658102" y="13421"/>
                    <a:pt x="657623" y="27800"/>
                    <a:pt x="657143" y="4218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reeform: Shape 9">
              <a:extLst>
                <a:ext uri="{FF2B5EF4-FFF2-40B4-BE49-F238E27FC236}">
                  <a16:creationId xmlns:a16="http://schemas.microsoft.com/office/drawing/2014/main" id="{B027B1BF-D4FE-972C-DE79-F02B04571C76}"/>
                </a:ext>
              </a:extLst>
            </p:cNvPr>
            <p:cNvSpPr/>
            <p:nvPr/>
          </p:nvSpPr>
          <p:spPr>
            <a:xfrm>
              <a:off x="915646" y="781284"/>
              <a:ext cx="273211" cy="167761"/>
            </a:xfrm>
            <a:custGeom>
              <a:avLst/>
              <a:gdLst>
                <a:gd name="connsiteX0" fmla="*/ 273564 w 273210"/>
                <a:gd name="connsiteY0" fmla="*/ 42950 h 167760"/>
                <a:gd name="connsiteX1" fmla="*/ 258226 w 273210"/>
                <a:gd name="connsiteY1" fmla="*/ 54454 h 167760"/>
                <a:gd name="connsiteX2" fmla="*/ 120662 w 273210"/>
                <a:gd name="connsiteY2" fmla="*/ 148400 h 167760"/>
                <a:gd name="connsiteX3" fmla="*/ 85672 w 273210"/>
                <a:gd name="connsiteY3" fmla="*/ 162779 h 167760"/>
                <a:gd name="connsiteX4" fmla="*/ 36302 w 273210"/>
                <a:gd name="connsiteY4" fmla="*/ 167573 h 167760"/>
                <a:gd name="connsiteX5" fmla="*/ 11377 w 273210"/>
                <a:gd name="connsiteY5" fmla="*/ 147441 h 167760"/>
                <a:gd name="connsiteX6" fmla="*/ 353 w 273210"/>
                <a:gd name="connsiteY6" fmla="*/ 51099 h 167760"/>
                <a:gd name="connsiteX7" fmla="*/ 20964 w 273210"/>
                <a:gd name="connsiteY7" fmla="*/ 25216 h 167760"/>
                <a:gd name="connsiteX8" fmla="*/ 236656 w 273210"/>
                <a:gd name="connsiteY8" fmla="*/ 770 h 167760"/>
                <a:gd name="connsiteX9" fmla="*/ 269250 w 273210"/>
                <a:gd name="connsiteY9" fmla="*/ 28571 h 167760"/>
                <a:gd name="connsiteX10" fmla="*/ 273564 w 273210"/>
                <a:gd name="connsiteY10" fmla="*/ 42950 h 16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10" h="167760">
                  <a:moveTo>
                    <a:pt x="273564" y="42950"/>
                  </a:moveTo>
                  <a:cubicBezTo>
                    <a:pt x="269729" y="48223"/>
                    <a:pt x="264457" y="51578"/>
                    <a:pt x="258226" y="54454"/>
                  </a:cubicBezTo>
                  <a:cubicBezTo>
                    <a:pt x="207897" y="78899"/>
                    <a:pt x="161404" y="110055"/>
                    <a:pt x="120662" y="148400"/>
                  </a:cubicBezTo>
                  <a:cubicBezTo>
                    <a:pt x="110117" y="157986"/>
                    <a:pt x="97655" y="158466"/>
                    <a:pt x="85672" y="162779"/>
                  </a:cubicBezTo>
                  <a:cubicBezTo>
                    <a:pt x="69375" y="164217"/>
                    <a:pt x="52599" y="165655"/>
                    <a:pt x="36302" y="167573"/>
                  </a:cubicBezTo>
                  <a:cubicBezTo>
                    <a:pt x="20964" y="169011"/>
                    <a:pt x="13295" y="163259"/>
                    <a:pt x="11377" y="147441"/>
                  </a:cubicBezTo>
                  <a:cubicBezTo>
                    <a:pt x="8022" y="115327"/>
                    <a:pt x="4667" y="83213"/>
                    <a:pt x="353" y="51099"/>
                  </a:cubicBezTo>
                  <a:cubicBezTo>
                    <a:pt x="-1564" y="34802"/>
                    <a:pt x="4188" y="27133"/>
                    <a:pt x="20964" y="25216"/>
                  </a:cubicBezTo>
                  <a:cubicBezTo>
                    <a:pt x="92861" y="17546"/>
                    <a:pt x="164759" y="8919"/>
                    <a:pt x="236656" y="770"/>
                  </a:cubicBezTo>
                  <a:cubicBezTo>
                    <a:pt x="263019" y="-2106"/>
                    <a:pt x="267812" y="2208"/>
                    <a:pt x="269250" y="28571"/>
                  </a:cubicBezTo>
                  <a:cubicBezTo>
                    <a:pt x="270209" y="32885"/>
                    <a:pt x="269729" y="38157"/>
                    <a:pt x="273564" y="4295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69">
            <a:extLst>
              <a:ext uri="{FF2B5EF4-FFF2-40B4-BE49-F238E27FC236}">
                <a16:creationId xmlns:a16="http://schemas.microsoft.com/office/drawing/2014/main" id="{166D9CA4-94B0-BA67-0A0F-CDA212C7D06F}"/>
              </a:ext>
            </a:extLst>
          </p:cNvPr>
          <p:cNvGrpSpPr/>
          <p:nvPr/>
        </p:nvGrpSpPr>
        <p:grpSpPr>
          <a:xfrm>
            <a:off x="1435964" y="3408922"/>
            <a:ext cx="9981236" cy="3119513"/>
            <a:chOff x="1443343" y="2729997"/>
            <a:chExt cx="9981236" cy="3119513"/>
          </a:xfrm>
          <a:solidFill>
            <a:schemeClr val="accent3"/>
          </a:solidFill>
        </p:grpSpPr>
        <p:sp>
          <p:nvSpPr>
            <p:cNvPr id="17" name="Arrow: Bent 19">
              <a:extLst>
                <a:ext uri="{FF2B5EF4-FFF2-40B4-BE49-F238E27FC236}">
                  <a16:creationId xmlns:a16="http://schemas.microsoft.com/office/drawing/2014/main" id="{AC48EBE2-0553-3631-50AD-BA10934A9F08}"/>
                </a:ext>
              </a:extLst>
            </p:cNvPr>
            <p:cNvSpPr/>
            <p:nvPr/>
          </p:nvSpPr>
          <p:spPr>
            <a:xfrm rot="5400000" flipH="1">
              <a:off x="6412065" y="846049"/>
              <a:ext cx="565464" cy="9441457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Arrow: Bent 17">
              <a:extLst>
                <a:ext uri="{FF2B5EF4-FFF2-40B4-BE49-F238E27FC236}">
                  <a16:creationId xmlns:a16="http://schemas.microsoft.com/office/drawing/2014/main" id="{4F9D51BE-8F39-2E44-4F3A-174D88E18059}"/>
                </a:ext>
              </a:extLst>
            </p:cNvPr>
            <p:cNvSpPr/>
            <p:nvPr/>
          </p:nvSpPr>
          <p:spPr>
            <a:xfrm rot="16200000">
              <a:off x="5499825" y="-1326485"/>
              <a:ext cx="565464" cy="867842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Arrow: Bent 20">
              <a:extLst>
                <a:ext uri="{FF2B5EF4-FFF2-40B4-BE49-F238E27FC236}">
                  <a16:creationId xmlns:a16="http://schemas.microsoft.com/office/drawing/2014/main" id="{4B292B81-F0D8-16C4-F1AA-791BB0829A8E}"/>
                </a:ext>
              </a:extLst>
            </p:cNvPr>
            <p:cNvSpPr/>
            <p:nvPr/>
          </p:nvSpPr>
          <p:spPr>
            <a:xfrm rot="5400000">
              <a:off x="10490443" y="2782688"/>
              <a:ext cx="565464" cy="130280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id="{F3911044-9130-99C8-2FFE-26D893AD0AB7}"/>
                </a:ext>
              </a:extLst>
            </p:cNvPr>
            <p:cNvSpPr/>
            <p:nvPr/>
          </p:nvSpPr>
          <p:spPr>
            <a:xfrm>
              <a:off x="11181026" y="3707770"/>
              <a:ext cx="144850" cy="1645920"/>
            </a:xfrm>
            <a:prstGeom prst="rect">
              <a:avLst/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F8F423F0-950F-D5CE-2C3D-2F45934F805B}"/>
              </a:ext>
            </a:extLst>
          </p:cNvPr>
          <p:cNvCxnSpPr>
            <a:cxnSpLocks/>
          </p:cNvCxnSpPr>
          <p:nvPr/>
        </p:nvCxnSpPr>
        <p:spPr>
          <a:xfrm flipV="1">
            <a:off x="3550552" y="3539751"/>
            <a:ext cx="0" cy="58106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>
            <a:extLst>
              <a:ext uri="{FF2B5EF4-FFF2-40B4-BE49-F238E27FC236}">
                <a16:creationId xmlns:a16="http://schemas.microsoft.com/office/drawing/2014/main" id="{0B37FB28-41DC-07F0-63EB-EE9175D66E18}"/>
              </a:ext>
            </a:extLst>
          </p:cNvPr>
          <p:cNvSpPr/>
          <p:nvPr/>
        </p:nvSpPr>
        <p:spPr>
          <a:xfrm>
            <a:off x="2496735" y="2788064"/>
            <a:ext cx="2618110" cy="729223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20-50%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Imágenes diagnósticas solicitadas no generan valor al paciente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67AABDEF-2E33-767E-29AC-C3AA84C82610}"/>
              </a:ext>
            </a:extLst>
          </p:cNvPr>
          <p:cNvSpPr/>
          <p:nvPr/>
        </p:nvSpPr>
        <p:spPr>
          <a:xfrm>
            <a:off x="7383285" y="2801614"/>
            <a:ext cx="2618110" cy="696683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30%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los hombres y </a:t>
            </a:r>
            <a:r>
              <a:rPr lang="en-US" altLang="ko-KR" sz="1400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40%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mujeres &gt;50 años - Dosis superiores a </a:t>
            </a:r>
            <a:r>
              <a:rPr lang="en-US" altLang="ko-KR" sz="1400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20mSv/año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BB93DD76-A6EF-3630-C323-FFC7FF53B0CC}"/>
              </a:ext>
            </a:extLst>
          </p:cNvPr>
          <p:cNvCxnSpPr>
            <a:cxnSpLocks/>
          </p:cNvCxnSpPr>
          <p:nvPr/>
        </p:nvCxnSpPr>
        <p:spPr>
          <a:xfrm>
            <a:off x="5393339" y="3602652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6B0481B2-9710-EDD2-3505-FC07814BB1C1}"/>
              </a:ext>
            </a:extLst>
          </p:cNvPr>
          <p:cNvCxnSpPr>
            <a:cxnSpLocks/>
          </p:cNvCxnSpPr>
          <p:nvPr/>
        </p:nvCxnSpPr>
        <p:spPr>
          <a:xfrm flipV="1">
            <a:off x="8629435" y="3539751"/>
            <a:ext cx="0" cy="58106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7F039A6E-D3E3-7035-4A7B-A44B621D4D0A}"/>
              </a:ext>
            </a:extLst>
          </p:cNvPr>
          <p:cNvCxnSpPr>
            <a:cxnSpLocks/>
          </p:cNvCxnSpPr>
          <p:nvPr/>
        </p:nvCxnSpPr>
        <p:spPr>
          <a:xfrm>
            <a:off x="10208175" y="3634924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ángulo 35">
            <a:extLst>
              <a:ext uri="{FF2B5EF4-FFF2-40B4-BE49-F238E27FC236}">
                <a16:creationId xmlns:a16="http://schemas.microsoft.com/office/drawing/2014/main" id="{75D1B1E6-CB28-77E8-5E76-13AC53009331}"/>
              </a:ext>
            </a:extLst>
          </p:cNvPr>
          <p:cNvSpPr/>
          <p:nvPr/>
        </p:nvSpPr>
        <p:spPr>
          <a:xfrm>
            <a:off x="7996473" y="4246759"/>
            <a:ext cx="3141933" cy="53816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2,5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eventos adversos / 1.000 RM con sedación en pacientes pediátricos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0E95CCB7-9F17-F7AC-54D4-67D48B466418}"/>
              </a:ext>
            </a:extLst>
          </p:cNvPr>
          <p:cNvCxnSpPr>
            <a:cxnSpLocks/>
          </p:cNvCxnSpPr>
          <p:nvPr/>
        </p:nvCxnSpPr>
        <p:spPr>
          <a:xfrm flipV="1">
            <a:off x="6656849" y="1994577"/>
            <a:ext cx="0" cy="218914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ángulo 46">
            <a:extLst>
              <a:ext uri="{FF2B5EF4-FFF2-40B4-BE49-F238E27FC236}">
                <a16:creationId xmlns:a16="http://schemas.microsoft.com/office/drawing/2014/main" id="{542B6EB3-AB3C-BA18-9067-7A37E3FB259A}"/>
              </a:ext>
            </a:extLst>
          </p:cNvPr>
          <p:cNvSpPr/>
          <p:nvPr/>
        </p:nvSpPr>
        <p:spPr>
          <a:xfrm>
            <a:off x="5378363" y="1623775"/>
            <a:ext cx="2618110" cy="353819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49-75%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Aumento # imágenes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4E24FDE1-1EA0-71DA-529C-DA0ED7FBCEB3}"/>
              </a:ext>
            </a:extLst>
          </p:cNvPr>
          <p:cNvCxnSpPr>
            <a:cxnSpLocks/>
          </p:cNvCxnSpPr>
          <p:nvPr/>
        </p:nvCxnSpPr>
        <p:spPr>
          <a:xfrm flipV="1">
            <a:off x="11244129" y="2395646"/>
            <a:ext cx="0" cy="199104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ángulo 49">
            <a:extLst>
              <a:ext uri="{FF2B5EF4-FFF2-40B4-BE49-F238E27FC236}">
                <a16:creationId xmlns:a16="http://schemas.microsoft.com/office/drawing/2014/main" id="{1F326D98-35A0-2678-EA33-DF1C635D78C3}"/>
              </a:ext>
            </a:extLst>
          </p:cNvPr>
          <p:cNvSpPr/>
          <p:nvPr/>
        </p:nvSpPr>
        <p:spPr>
          <a:xfrm>
            <a:off x="9259982" y="1838705"/>
            <a:ext cx="2814869" cy="56546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32-47%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del tiempo / Radiólogo Actividades diferentes a lecturas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7B59755-9700-3EC3-0056-863DE2E6DA4E}"/>
              </a:ext>
            </a:extLst>
          </p:cNvPr>
          <p:cNvSpPr/>
          <p:nvPr/>
        </p:nvSpPr>
        <p:spPr>
          <a:xfrm>
            <a:off x="4422808" y="4260270"/>
            <a:ext cx="1846976" cy="70106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0,14-0,19%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Tasa extravasación medios contrastes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2FDB6EE2-D25F-DFE1-DDC9-DAA4B2250311}"/>
              </a:ext>
            </a:extLst>
          </p:cNvPr>
          <p:cNvCxnSpPr>
            <a:cxnSpLocks/>
          </p:cNvCxnSpPr>
          <p:nvPr/>
        </p:nvCxnSpPr>
        <p:spPr>
          <a:xfrm>
            <a:off x="1601763" y="3653853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F443CC1-0667-3036-3351-6DA07B62E6D8}"/>
              </a:ext>
            </a:extLst>
          </p:cNvPr>
          <p:cNvSpPr/>
          <p:nvPr/>
        </p:nvSpPr>
        <p:spPr>
          <a:xfrm>
            <a:off x="200944" y="4303379"/>
            <a:ext cx="2618110" cy="56546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&lt;1%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extravasaciones son severas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373697-78F8-3A30-1C8F-B8888C261F96}"/>
              </a:ext>
            </a:extLst>
          </p:cNvPr>
          <p:cNvSpPr txBox="1">
            <a:spLocks/>
          </p:cNvSpPr>
          <p:nvPr/>
        </p:nvSpPr>
        <p:spPr>
          <a:xfrm>
            <a:off x="3265713" y="1136459"/>
            <a:ext cx="6008141" cy="5476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ESTADÍSTICAS SEGURIDAD PACIENTE RADIOLOGÍA</a:t>
            </a:r>
          </a:p>
        </p:txBody>
      </p:sp>
    </p:spTree>
    <p:extLst>
      <p:ext uri="{BB962C8B-B14F-4D97-AF65-F5344CB8AC3E}">
        <p14:creationId xmlns:p14="http://schemas.microsoft.com/office/powerpoint/2010/main" val="329459628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6">
            <a:extLst>
              <a:ext uri="{FF2B5EF4-FFF2-40B4-BE49-F238E27FC236}">
                <a16:creationId xmlns:a16="http://schemas.microsoft.com/office/drawing/2014/main" id="{08B74294-E8A7-4473-925E-C171BB4CFEA1}"/>
              </a:ext>
            </a:extLst>
          </p:cNvPr>
          <p:cNvGrpSpPr/>
          <p:nvPr/>
        </p:nvGrpSpPr>
        <p:grpSpPr>
          <a:xfrm>
            <a:off x="709528" y="1417480"/>
            <a:ext cx="1574276" cy="2011520"/>
            <a:chOff x="563580" y="742750"/>
            <a:chExt cx="1574276" cy="2011520"/>
          </a:xfrm>
          <a:solidFill>
            <a:srgbClr val="009193"/>
          </a:solidFill>
        </p:grpSpPr>
        <p:sp>
          <p:nvSpPr>
            <p:cNvPr id="10" name="Freeform: Shape 4">
              <a:extLst>
                <a:ext uri="{FF2B5EF4-FFF2-40B4-BE49-F238E27FC236}">
                  <a16:creationId xmlns:a16="http://schemas.microsoft.com/office/drawing/2014/main" id="{079CD4AE-ABF5-1297-82A4-3335DE3DED9D}"/>
                </a:ext>
              </a:extLst>
            </p:cNvPr>
            <p:cNvSpPr/>
            <p:nvPr/>
          </p:nvSpPr>
          <p:spPr>
            <a:xfrm>
              <a:off x="1290016" y="742750"/>
              <a:ext cx="273211" cy="158175"/>
            </a:xfrm>
            <a:custGeom>
              <a:avLst/>
              <a:gdLst>
                <a:gd name="connsiteX0" fmla="*/ 2247 w 273210"/>
                <a:gd name="connsiteY0" fmla="*/ 48890 h 158174"/>
                <a:gd name="connsiteX1" fmla="*/ 36278 w 273210"/>
                <a:gd name="connsiteY1" fmla="*/ 11504 h 158174"/>
                <a:gd name="connsiteX2" fmla="*/ 192536 w 273210"/>
                <a:gd name="connsiteY2" fmla="*/ 2876 h 158174"/>
                <a:gd name="connsiteX3" fmla="*/ 228005 w 273210"/>
                <a:gd name="connsiteY3" fmla="*/ 0 h 158174"/>
                <a:gd name="connsiteX4" fmla="*/ 263475 w 273210"/>
                <a:gd name="connsiteY4" fmla="*/ 0 h 158174"/>
                <a:gd name="connsiteX5" fmla="*/ 272102 w 273210"/>
                <a:gd name="connsiteY5" fmla="*/ 23966 h 158174"/>
                <a:gd name="connsiteX6" fmla="*/ 277854 w 273210"/>
                <a:gd name="connsiteY6" fmla="*/ 120309 h 158174"/>
                <a:gd name="connsiteX7" fmla="*/ 257723 w 273210"/>
                <a:gd name="connsiteY7" fmla="*/ 142836 h 158174"/>
                <a:gd name="connsiteX8" fmla="*/ 161380 w 273210"/>
                <a:gd name="connsiteY8" fmla="*/ 149068 h 158174"/>
                <a:gd name="connsiteX9" fmla="*/ 123514 w 273210"/>
                <a:gd name="connsiteY9" fmla="*/ 156257 h 158174"/>
                <a:gd name="connsiteX10" fmla="*/ 37237 w 273210"/>
                <a:gd name="connsiteY10" fmla="*/ 160571 h 158174"/>
                <a:gd name="connsiteX11" fmla="*/ 809 w 273210"/>
                <a:gd name="connsiteY11" fmla="*/ 123184 h 158174"/>
                <a:gd name="connsiteX12" fmla="*/ 809 w 273210"/>
                <a:gd name="connsiteY12" fmla="*/ 92987 h 158174"/>
                <a:gd name="connsiteX13" fmla="*/ 2247 w 273210"/>
                <a:gd name="connsiteY13" fmla="*/ 48890 h 15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210" h="158174">
                  <a:moveTo>
                    <a:pt x="2247" y="48890"/>
                  </a:moveTo>
                  <a:cubicBezTo>
                    <a:pt x="330" y="15338"/>
                    <a:pt x="2726" y="12942"/>
                    <a:pt x="36278" y="11504"/>
                  </a:cubicBezTo>
                  <a:cubicBezTo>
                    <a:pt x="88524" y="8628"/>
                    <a:pt x="140290" y="5752"/>
                    <a:pt x="192536" y="2876"/>
                  </a:cubicBezTo>
                  <a:cubicBezTo>
                    <a:pt x="204039" y="-959"/>
                    <a:pt x="216501" y="4314"/>
                    <a:pt x="228005" y="0"/>
                  </a:cubicBezTo>
                  <a:cubicBezTo>
                    <a:pt x="239988" y="0"/>
                    <a:pt x="251492" y="0"/>
                    <a:pt x="263475" y="0"/>
                  </a:cubicBezTo>
                  <a:cubicBezTo>
                    <a:pt x="268747" y="7190"/>
                    <a:pt x="271623" y="14859"/>
                    <a:pt x="272102" y="23966"/>
                  </a:cubicBezTo>
                  <a:cubicBezTo>
                    <a:pt x="273540" y="56080"/>
                    <a:pt x="275457" y="88194"/>
                    <a:pt x="277854" y="120309"/>
                  </a:cubicBezTo>
                  <a:cubicBezTo>
                    <a:pt x="278813" y="135167"/>
                    <a:pt x="272102" y="141878"/>
                    <a:pt x="257723" y="142836"/>
                  </a:cubicBezTo>
                  <a:cubicBezTo>
                    <a:pt x="225609" y="144754"/>
                    <a:pt x="193494" y="147150"/>
                    <a:pt x="161380" y="149068"/>
                  </a:cubicBezTo>
                  <a:cubicBezTo>
                    <a:pt x="149876" y="156737"/>
                    <a:pt x="136456" y="155299"/>
                    <a:pt x="123514" y="156257"/>
                  </a:cubicBezTo>
                  <a:cubicBezTo>
                    <a:pt x="94755" y="158175"/>
                    <a:pt x="65996" y="160092"/>
                    <a:pt x="37237" y="160571"/>
                  </a:cubicBezTo>
                  <a:cubicBezTo>
                    <a:pt x="8957" y="161530"/>
                    <a:pt x="809" y="151943"/>
                    <a:pt x="809" y="123184"/>
                  </a:cubicBezTo>
                  <a:cubicBezTo>
                    <a:pt x="809" y="113119"/>
                    <a:pt x="809" y="103053"/>
                    <a:pt x="809" y="92987"/>
                  </a:cubicBezTo>
                  <a:cubicBezTo>
                    <a:pt x="-629" y="78608"/>
                    <a:pt x="-150" y="63749"/>
                    <a:pt x="2247" y="4889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eeform: Shape 5">
              <a:extLst>
                <a:ext uri="{FF2B5EF4-FFF2-40B4-BE49-F238E27FC236}">
                  <a16:creationId xmlns:a16="http://schemas.microsoft.com/office/drawing/2014/main" id="{39A175F4-4AE5-6C7D-52D0-4ABA97E41792}"/>
                </a:ext>
              </a:extLst>
            </p:cNvPr>
            <p:cNvSpPr/>
            <p:nvPr/>
          </p:nvSpPr>
          <p:spPr>
            <a:xfrm>
              <a:off x="1482551" y="742750"/>
              <a:ext cx="33552" cy="4793"/>
            </a:xfrm>
            <a:custGeom>
              <a:avLst/>
              <a:gdLst>
                <a:gd name="connsiteX0" fmla="*/ 35469 w 33552"/>
                <a:gd name="connsiteY0" fmla="*/ 0 h 0"/>
                <a:gd name="connsiteX1" fmla="*/ 0 w 33552"/>
                <a:gd name="connsiteY1" fmla="*/ 2876 h 0"/>
                <a:gd name="connsiteX2" fmla="*/ 479 w 33552"/>
                <a:gd name="connsiteY2" fmla="*/ 0 h 0"/>
                <a:gd name="connsiteX3" fmla="*/ 35469 w 33552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2">
                  <a:moveTo>
                    <a:pt x="35469" y="0"/>
                  </a:moveTo>
                  <a:cubicBezTo>
                    <a:pt x="23966" y="5752"/>
                    <a:pt x="11983" y="3835"/>
                    <a:pt x="0" y="2876"/>
                  </a:cubicBezTo>
                  <a:cubicBezTo>
                    <a:pt x="479" y="1917"/>
                    <a:pt x="479" y="959"/>
                    <a:pt x="479" y="0"/>
                  </a:cubicBezTo>
                  <a:cubicBezTo>
                    <a:pt x="11983" y="0"/>
                    <a:pt x="23966" y="0"/>
                    <a:pt x="35469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8430D815-22C7-2D7A-FF5C-276AF1A6848B}"/>
                </a:ext>
              </a:extLst>
            </p:cNvPr>
            <p:cNvSpPr/>
            <p:nvPr/>
          </p:nvSpPr>
          <p:spPr>
            <a:xfrm>
              <a:off x="563580" y="1720916"/>
              <a:ext cx="1574276" cy="1033354"/>
            </a:xfrm>
            <a:custGeom>
              <a:avLst/>
              <a:gdLst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929681 w 1574276"/>
                <a:gd name="connsiteY7" fmla="*/ 1049442 h 1049442"/>
                <a:gd name="connsiteX8" fmla="*/ 811682 w 1574276"/>
                <a:gd name="connsiteY8" fmla="*/ 1049442 h 1049442"/>
                <a:gd name="connsiteX9" fmla="*/ 809218 w 1574276"/>
                <a:gd name="connsiteY9" fmla="*/ 1034491 h 1049442"/>
                <a:gd name="connsiteX10" fmla="*/ 804894 w 1574276"/>
                <a:gd name="connsiteY10" fmla="*/ 1027296 h 1049442"/>
                <a:gd name="connsiteX11" fmla="*/ 13542 w 1574276"/>
                <a:gd name="connsiteY11" fmla="*/ 491899 h 1049442"/>
                <a:gd name="connsiteX12" fmla="*/ 31756 w 1574276"/>
                <a:gd name="connsiteY12" fmla="*/ 153501 h 1049442"/>
                <a:gd name="connsiteX13" fmla="*/ 73936 w 1574276"/>
                <a:gd name="connsiteY13" fmla="*/ 95983 h 1049442"/>
                <a:gd name="connsiteX14" fmla="*/ 151585 w 1574276"/>
                <a:gd name="connsiteY14" fmla="*/ 127139 h 1049442"/>
                <a:gd name="connsiteX15" fmla="*/ 151585 w 1574276"/>
                <a:gd name="connsiteY15" fmla="*/ 173633 h 1049442"/>
                <a:gd name="connsiteX16" fmla="*/ 124264 w 1574276"/>
                <a:gd name="connsiteY16" fmla="*/ 281479 h 1049442"/>
                <a:gd name="connsiteX17" fmla="*/ 238342 w 1574276"/>
                <a:gd name="connsiteY17" fmla="*/ 713343 h 1049442"/>
                <a:gd name="connsiteX18" fmla="*/ 612209 w 1574276"/>
                <a:gd name="connsiteY18" fmla="*/ 918970 h 1049442"/>
                <a:gd name="connsiteX19" fmla="*/ 1174927 w 1574276"/>
                <a:gd name="connsiteY19" fmla="*/ 839404 h 1049442"/>
                <a:gd name="connsiteX20" fmla="*/ 1440468 w 1574276"/>
                <a:gd name="connsiteY20" fmla="*/ 476561 h 1049442"/>
                <a:gd name="connsiteX21" fmla="*/ 1385826 w 1574276"/>
                <a:gd name="connsiteY21" fmla="*/ 113718 h 1049442"/>
                <a:gd name="connsiteX22" fmla="*/ 1371926 w 1574276"/>
                <a:gd name="connsiteY22" fmla="*/ 89273 h 1049442"/>
                <a:gd name="connsiteX23" fmla="*/ 1372405 w 1574276"/>
                <a:gd name="connsiteY23" fmla="*/ 35589 h 1049442"/>
                <a:gd name="connsiteX24" fmla="*/ 1403561 w 1574276"/>
                <a:gd name="connsiteY24" fmla="*/ 5392 h 1049442"/>
                <a:gd name="connsiteX25" fmla="*/ 1425250 w 1574276"/>
                <a:gd name="connsiteY25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811682 w 1574276"/>
                <a:gd name="connsiteY7" fmla="*/ 1049442 h 1049442"/>
                <a:gd name="connsiteX8" fmla="*/ 809218 w 1574276"/>
                <a:gd name="connsiteY8" fmla="*/ 1034491 h 1049442"/>
                <a:gd name="connsiteX9" fmla="*/ 804894 w 1574276"/>
                <a:gd name="connsiteY9" fmla="*/ 1027296 h 1049442"/>
                <a:gd name="connsiteX10" fmla="*/ 13542 w 1574276"/>
                <a:gd name="connsiteY10" fmla="*/ 491899 h 1049442"/>
                <a:gd name="connsiteX11" fmla="*/ 31756 w 1574276"/>
                <a:gd name="connsiteY11" fmla="*/ 153501 h 1049442"/>
                <a:gd name="connsiteX12" fmla="*/ 73936 w 1574276"/>
                <a:gd name="connsiteY12" fmla="*/ 95983 h 1049442"/>
                <a:gd name="connsiteX13" fmla="*/ 151585 w 1574276"/>
                <a:gd name="connsiteY13" fmla="*/ 127139 h 1049442"/>
                <a:gd name="connsiteX14" fmla="*/ 151585 w 1574276"/>
                <a:gd name="connsiteY14" fmla="*/ 173633 h 1049442"/>
                <a:gd name="connsiteX15" fmla="*/ 124264 w 1574276"/>
                <a:gd name="connsiteY15" fmla="*/ 281479 h 1049442"/>
                <a:gd name="connsiteX16" fmla="*/ 238342 w 1574276"/>
                <a:gd name="connsiteY16" fmla="*/ 713343 h 1049442"/>
                <a:gd name="connsiteX17" fmla="*/ 612209 w 1574276"/>
                <a:gd name="connsiteY17" fmla="*/ 918970 h 1049442"/>
                <a:gd name="connsiteX18" fmla="*/ 1174927 w 1574276"/>
                <a:gd name="connsiteY18" fmla="*/ 839404 h 1049442"/>
                <a:gd name="connsiteX19" fmla="*/ 1440468 w 1574276"/>
                <a:gd name="connsiteY19" fmla="*/ 476561 h 1049442"/>
                <a:gd name="connsiteX20" fmla="*/ 1385826 w 1574276"/>
                <a:gd name="connsiteY20" fmla="*/ 113718 h 1049442"/>
                <a:gd name="connsiteX21" fmla="*/ 1371926 w 1574276"/>
                <a:gd name="connsiteY21" fmla="*/ 89273 h 1049442"/>
                <a:gd name="connsiteX22" fmla="*/ 1372405 w 1574276"/>
                <a:gd name="connsiteY22" fmla="*/ 35589 h 1049442"/>
                <a:gd name="connsiteX23" fmla="*/ 1403561 w 1574276"/>
                <a:gd name="connsiteY23" fmla="*/ 5392 h 1049442"/>
                <a:gd name="connsiteX24" fmla="*/ 1425250 w 1574276"/>
                <a:gd name="connsiteY24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811682 w 1574276"/>
                <a:gd name="connsiteY6" fmla="*/ 1049442 h 1049442"/>
                <a:gd name="connsiteX7" fmla="*/ 809218 w 1574276"/>
                <a:gd name="connsiteY7" fmla="*/ 1034491 h 1049442"/>
                <a:gd name="connsiteX8" fmla="*/ 804894 w 1574276"/>
                <a:gd name="connsiteY8" fmla="*/ 1027296 h 1049442"/>
                <a:gd name="connsiteX9" fmla="*/ 13542 w 1574276"/>
                <a:gd name="connsiteY9" fmla="*/ 491899 h 1049442"/>
                <a:gd name="connsiteX10" fmla="*/ 31756 w 1574276"/>
                <a:gd name="connsiteY10" fmla="*/ 153501 h 1049442"/>
                <a:gd name="connsiteX11" fmla="*/ 73936 w 1574276"/>
                <a:gd name="connsiteY11" fmla="*/ 95983 h 1049442"/>
                <a:gd name="connsiteX12" fmla="*/ 151585 w 1574276"/>
                <a:gd name="connsiteY12" fmla="*/ 127139 h 1049442"/>
                <a:gd name="connsiteX13" fmla="*/ 151585 w 1574276"/>
                <a:gd name="connsiteY13" fmla="*/ 173633 h 1049442"/>
                <a:gd name="connsiteX14" fmla="*/ 124264 w 1574276"/>
                <a:gd name="connsiteY14" fmla="*/ 281479 h 1049442"/>
                <a:gd name="connsiteX15" fmla="*/ 238342 w 1574276"/>
                <a:gd name="connsiteY15" fmla="*/ 713343 h 1049442"/>
                <a:gd name="connsiteX16" fmla="*/ 612209 w 1574276"/>
                <a:gd name="connsiteY16" fmla="*/ 918970 h 1049442"/>
                <a:gd name="connsiteX17" fmla="*/ 1174927 w 1574276"/>
                <a:gd name="connsiteY17" fmla="*/ 839404 h 1049442"/>
                <a:gd name="connsiteX18" fmla="*/ 1440468 w 1574276"/>
                <a:gd name="connsiteY18" fmla="*/ 476561 h 1049442"/>
                <a:gd name="connsiteX19" fmla="*/ 1385826 w 1574276"/>
                <a:gd name="connsiteY19" fmla="*/ 113718 h 1049442"/>
                <a:gd name="connsiteX20" fmla="*/ 1371926 w 1574276"/>
                <a:gd name="connsiteY20" fmla="*/ 89273 h 1049442"/>
                <a:gd name="connsiteX21" fmla="*/ 1372405 w 1574276"/>
                <a:gd name="connsiteY21" fmla="*/ 35589 h 1049442"/>
                <a:gd name="connsiteX22" fmla="*/ 1403561 w 1574276"/>
                <a:gd name="connsiteY22" fmla="*/ 5392 h 1049442"/>
                <a:gd name="connsiteX23" fmla="*/ 1425250 w 1574276"/>
                <a:gd name="connsiteY23" fmla="*/ 0 h 1049442"/>
                <a:gd name="connsiteX0" fmla="*/ 1425250 w 1574276"/>
                <a:gd name="connsiteY0" fmla="*/ 0 h 1039056"/>
                <a:gd name="connsiteX1" fmla="*/ 1446220 w 1574276"/>
                <a:gd name="connsiteY1" fmla="*/ 8268 h 1039056"/>
                <a:gd name="connsiteX2" fmla="*/ 1500862 w 1574276"/>
                <a:gd name="connsiteY2" fmla="*/ 77290 h 1039056"/>
                <a:gd name="connsiteX3" fmla="*/ 1505655 w 1574276"/>
                <a:gd name="connsiteY3" fmla="*/ 647198 h 1039056"/>
                <a:gd name="connsiteX4" fmla="*/ 1166299 w 1574276"/>
                <a:gd name="connsiteY4" fmla="*/ 969778 h 1039056"/>
                <a:gd name="connsiteX5" fmla="*/ 929037 w 1574276"/>
                <a:gd name="connsiteY5" fmla="*/ 1021544 h 1039056"/>
                <a:gd name="connsiteX6" fmla="*/ 809218 w 1574276"/>
                <a:gd name="connsiteY6" fmla="*/ 1034491 h 1039056"/>
                <a:gd name="connsiteX7" fmla="*/ 804894 w 1574276"/>
                <a:gd name="connsiteY7" fmla="*/ 1027296 h 1039056"/>
                <a:gd name="connsiteX8" fmla="*/ 13542 w 1574276"/>
                <a:gd name="connsiteY8" fmla="*/ 491899 h 1039056"/>
                <a:gd name="connsiteX9" fmla="*/ 31756 w 1574276"/>
                <a:gd name="connsiteY9" fmla="*/ 153501 h 1039056"/>
                <a:gd name="connsiteX10" fmla="*/ 73936 w 1574276"/>
                <a:gd name="connsiteY10" fmla="*/ 95983 h 1039056"/>
                <a:gd name="connsiteX11" fmla="*/ 151585 w 1574276"/>
                <a:gd name="connsiteY11" fmla="*/ 127139 h 1039056"/>
                <a:gd name="connsiteX12" fmla="*/ 151585 w 1574276"/>
                <a:gd name="connsiteY12" fmla="*/ 173633 h 1039056"/>
                <a:gd name="connsiteX13" fmla="*/ 124264 w 1574276"/>
                <a:gd name="connsiteY13" fmla="*/ 281479 h 1039056"/>
                <a:gd name="connsiteX14" fmla="*/ 238342 w 1574276"/>
                <a:gd name="connsiteY14" fmla="*/ 713343 h 1039056"/>
                <a:gd name="connsiteX15" fmla="*/ 612209 w 1574276"/>
                <a:gd name="connsiteY15" fmla="*/ 918970 h 1039056"/>
                <a:gd name="connsiteX16" fmla="*/ 1174927 w 1574276"/>
                <a:gd name="connsiteY16" fmla="*/ 839404 h 1039056"/>
                <a:gd name="connsiteX17" fmla="*/ 1440468 w 1574276"/>
                <a:gd name="connsiteY17" fmla="*/ 476561 h 1039056"/>
                <a:gd name="connsiteX18" fmla="*/ 1385826 w 1574276"/>
                <a:gd name="connsiteY18" fmla="*/ 113718 h 1039056"/>
                <a:gd name="connsiteX19" fmla="*/ 1371926 w 1574276"/>
                <a:gd name="connsiteY19" fmla="*/ 89273 h 1039056"/>
                <a:gd name="connsiteX20" fmla="*/ 1372405 w 1574276"/>
                <a:gd name="connsiteY20" fmla="*/ 35589 h 1039056"/>
                <a:gd name="connsiteX21" fmla="*/ 1403561 w 1574276"/>
                <a:gd name="connsiteY21" fmla="*/ 5392 h 1039056"/>
                <a:gd name="connsiteX22" fmla="*/ 1425250 w 1574276"/>
                <a:gd name="connsiteY22" fmla="*/ 0 h 1039056"/>
                <a:gd name="connsiteX0" fmla="*/ 1425250 w 1574276"/>
                <a:gd name="connsiteY0" fmla="*/ 0 h 1043626"/>
                <a:gd name="connsiteX1" fmla="*/ 1446220 w 1574276"/>
                <a:gd name="connsiteY1" fmla="*/ 8268 h 1043626"/>
                <a:gd name="connsiteX2" fmla="*/ 1500862 w 1574276"/>
                <a:gd name="connsiteY2" fmla="*/ 77290 h 1043626"/>
                <a:gd name="connsiteX3" fmla="*/ 1505655 w 1574276"/>
                <a:gd name="connsiteY3" fmla="*/ 647198 h 1043626"/>
                <a:gd name="connsiteX4" fmla="*/ 1166299 w 1574276"/>
                <a:gd name="connsiteY4" fmla="*/ 969778 h 1043626"/>
                <a:gd name="connsiteX5" fmla="*/ 929037 w 1574276"/>
                <a:gd name="connsiteY5" fmla="*/ 1021544 h 1043626"/>
                <a:gd name="connsiteX6" fmla="*/ 809218 w 1574276"/>
                <a:gd name="connsiteY6" fmla="*/ 1034491 h 1043626"/>
                <a:gd name="connsiteX7" fmla="*/ 797750 w 1574276"/>
                <a:gd name="connsiteY7" fmla="*/ 1032059 h 1043626"/>
                <a:gd name="connsiteX8" fmla="*/ 13542 w 1574276"/>
                <a:gd name="connsiteY8" fmla="*/ 491899 h 1043626"/>
                <a:gd name="connsiteX9" fmla="*/ 31756 w 1574276"/>
                <a:gd name="connsiteY9" fmla="*/ 153501 h 1043626"/>
                <a:gd name="connsiteX10" fmla="*/ 73936 w 1574276"/>
                <a:gd name="connsiteY10" fmla="*/ 95983 h 1043626"/>
                <a:gd name="connsiteX11" fmla="*/ 151585 w 1574276"/>
                <a:gd name="connsiteY11" fmla="*/ 127139 h 1043626"/>
                <a:gd name="connsiteX12" fmla="*/ 151585 w 1574276"/>
                <a:gd name="connsiteY12" fmla="*/ 173633 h 1043626"/>
                <a:gd name="connsiteX13" fmla="*/ 124264 w 1574276"/>
                <a:gd name="connsiteY13" fmla="*/ 281479 h 1043626"/>
                <a:gd name="connsiteX14" fmla="*/ 238342 w 1574276"/>
                <a:gd name="connsiteY14" fmla="*/ 713343 h 1043626"/>
                <a:gd name="connsiteX15" fmla="*/ 612209 w 1574276"/>
                <a:gd name="connsiteY15" fmla="*/ 918970 h 1043626"/>
                <a:gd name="connsiteX16" fmla="*/ 1174927 w 1574276"/>
                <a:gd name="connsiteY16" fmla="*/ 839404 h 1043626"/>
                <a:gd name="connsiteX17" fmla="*/ 1440468 w 1574276"/>
                <a:gd name="connsiteY17" fmla="*/ 476561 h 1043626"/>
                <a:gd name="connsiteX18" fmla="*/ 1385826 w 1574276"/>
                <a:gd name="connsiteY18" fmla="*/ 113718 h 1043626"/>
                <a:gd name="connsiteX19" fmla="*/ 1371926 w 1574276"/>
                <a:gd name="connsiteY19" fmla="*/ 89273 h 1043626"/>
                <a:gd name="connsiteX20" fmla="*/ 1372405 w 1574276"/>
                <a:gd name="connsiteY20" fmla="*/ 35589 h 1043626"/>
                <a:gd name="connsiteX21" fmla="*/ 1403561 w 1574276"/>
                <a:gd name="connsiteY21" fmla="*/ 5392 h 1043626"/>
                <a:gd name="connsiteX22" fmla="*/ 1425250 w 1574276"/>
                <a:gd name="connsiteY22" fmla="*/ 0 h 1043626"/>
                <a:gd name="connsiteX0" fmla="*/ 1425250 w 1574276"/>
                <a:gd name="connsiteY0" fmla="*/ 0 h 1070884"/>
                <a:gd name="connsiteX1" fmla="*/ 1446220 w 1574276"/>
                <a:gd name="connsiteY1" fmla="*/ 8268 h 1070884"/>
                <a:gd name="connsiteX2" fmla="*/ 1500862 w 1574276"/>
                <a:gd name="connsiteY2" fmla="*/ 77290 h 1070884"/>
                <a:gd name="connsiteX3" fmla="*/ 1505655 w 1574276"/>
                <a:gd name="connsiteY3" fmla="*/ 647198 h 1070884"/>
                <a:gd name="connsiteX4" fmla="*/ 1166299 w 1574276"/>
                <a:gd name="connsiteY4" fmla="*/ 969778 h 1070884"/>
                <a:gd name="connsiteX5" fmla="*/ 929037 w 1574276"/>
                <a:gd name="connsiteY5" fmla="*/ 1021544 h 1070884"/>
                <a:gd name="connsiteX6" fmla="*/ 797750 w 1574276"/>
                <a:gd name="connsiteY6" fmla="*/ 1032059 h 1070884"/>
                <a:gd name="connsiteX7" fmla="*/ 13542 w 1574276"/>
                <a:gd name="connsiteY7" fmla="*/ 491899 h 1070884"/>
                <a:gd name="connsiteX8" fmla="*/ 31756 w 1574276"/>
                <a:gd name="connsiteY8" fmla="*/ 153501 h 1070884"/>
                <a:gd name="connsiteX9" fmla="*/ 73936 w 1574276"/>
                <a:gd name="connsiteY9" fmla="*/ 95983 h 1070884"/>
                <a:gd name="connsiteX10" fmla="*/ 151585 w 1574276"/>
                <a:gd name="connsiteY10" fmla="*/ 127139 h 1070884"/>
                <a:gd name="connsiteX11" fmla="*/ 151585 w 1574276"/>
                <a:gd name="connsiteY11" fmla="*/ 173633 h 1070884"/>
                <a:gd name="connsiteX12" fmla="*/ 124264 w 1574276"/>
                <a:gd name="connsiteY12" fmla="*/ 281479 h 1070884"/>
                <a:gd name="connsiteX13" fmla="*/ 238342 w 1574276"/>
                <a:gd name="connsiteY13" fmla="*/ 713343 h 1070884"/>
                <a:gd name="connsiteX14" fmla="*/ 612209 w 1574276"/>
                <a:gd name="connsiteY14" fmla="*/ 918970 h 1070884"/>
                <a:gd name="connsiteX15" fmla="*/ 1174927 w 1574276"/>
                <a:gd name="connsiteY15" fmla="*/ 839404 h 1070884"/>
                <a:gd name="connsiteX16" fmla="*/ 1440468 w 1574276"/>
                <a:gd name="connsiteY16" fmla="*/ 476561 h 1070884"/>
                <a:gd name="connsiteX17" fmla="*/ 1385826 w 1574276"/>
                <a:gd name="connsiteY17" fmla="*/ 113718 h 1070884"/>
                <a:gd name="connsiteX18" fmla="*/ 1371926 w 1574276"/>
                <a:gd name="connsiteY18" fmla="*/ 89273 h 1070884"/>
                <a:gd name="connsiteX19" fmla="*/ 1372405 w 1574276"/>
                <a:gd name="connsiteY19" fmla="*/ 35589 h 1070884"/>
                <a:gd name="connsiteX20" fmla="*/ 1403561 w 1574276"/>
                <a:gd name="connsiteY20" fmla="*/ 5392 h 1070884"/>
                <a:gd name="connsiteX21" fmla="*/ 1425250 w 1574276"/>
                <a:gd name="connsiteY21" fmla="*/ 0 h 1070884"/>
                <a:gd name="connsiteX0" fmla="*/ 1425250 w 1574276"/>
                <a:gd name="connsiteY0" fmla="*/ 0 h 1039446"/>
                <a:gd name="connsiteX1" fmla="*/ 1446220 w 1574276"/>
                <a:gd name="connsiteY1" fmla="*/ 8268 h 1039446"/>
                <a:gd name="connsiteX2" fmla="*/ 1500862 w 1574276"/>
                <a:gd name="connsiteY2" fmla="*/ 77290 h 1039446"/>
                <a:gd name="connsiteX3" fmla="*/ 1505655 w 1574276"/>
                <a:gd name="connsiteY3" fmla="*/ 647198 h 1039446"/>
                <a:gd name="connsiteX4" fmla="*/ 1166299 w 1574276"/>
                <a:gd name="connsiteY4" fmla="*/ 969778 h 1039446"/>
                <a:gd name="connsiteX5" fmla="*/ 929037 w 1574276"/>
                <a:gd name="connsiteY5" fmla="*/ 1021544 h 1039446"/>
                <a:gd name="connsiteX6" fmla="*/ 797750 w 1574276"/>
                <a:gd name="connsiteY6" fmla="*/ 1032059 h 1039446"/>
                <a:gd name="connsiteX7" fmla="*/ 13542 w 1574276"/>
                <a:gd name="connsiteY7" fmla="*/ 491899 h 1039446"/>
                <a:gd name="connsiteX8" fmla="*/ 31756 w 1574276"/>
                <a:gd name="connsiteY8" fmla="*/ 153501 h 1039446"/>
                <a:gd name="connsiteX9" fmla="*/ 73936 w 1574276"/>
                <a:gd name="connsiteY9" fmla="*/ 95983 h 1039446"/>
                <a:gd name="connsiteX10" fmla="*/ 151585 w 1574276"/>
                <a:gd name="connsiteY10" fmla="*/ 127139 h 1039446"/>
                <a:gd name="connsiteX11" fmla="*/ 151585 w 1574276"/>
                <a:gd name="connsiteY11" fmla="*/ 173633 h 1039446"/>
                <a:gd name="connsiteX12" fmla="*/ 124264 w 1574276"/>
                <a:gd name="connsiteY12" fmla="*/ 281479 h 1039446"/>
                <a:gd name="connsiteX13" fmla="*/ 238342 w 1574276"/>
                <a:gd name="connsiteY13" fmla="*/ 713343 h 1039446"/>
                <a:gd name="connsiteX14" fmla="*/ 612209 w 1574276"/>
                <a:gd name="connsiteY14" fmla="*/ 918970 h 1039446"/>
                <a:gd name="connsiteX15" fmla="*/ 1174927 w 1574276"/>
                <a:gd name="connsiteY15" fmla="*/ 839404 h 1039446"/>
                <a:gd name="connsiteX16" fmla="*/ 1440468 w 1574276"/>
                <a:gd name="connsiteY16" fmla="*/ 476561 h 1039446"/>
                <a:gd name="connsiteX17" fmla="*/ 1385826 w 1574276"/>
                <a:gd name="connsiteY17" fmla="*/ 113718 h 1039446"/>
                <a:gd name="connsiteX18" fmla="*/ 1371926 w 1574276"/>
                <a:gd name="connsiteY18" fmla="*/ 89273 h 1039446"/>
                <a:gd name="connsiteX19" fmla="*/ 1372405 w 1574276"/>
                <a:gd name="connsiteY19" fmla="*/ 35589 h 1039446"/>
                <a:gd name="connsiteX20" fmla="*/ 1403561 w 1574276"/>
                <a:gd name="connsiteY20" fmla="*/ 5392 h 1039446"/>
                <a:gd name="connsiteX21" fmla="*/ 1425250 w 1574276"/>
                <a:gd name="connsiteY21" fmla="*/ 0 h 1039446"/>
                <a:gd name="connsiteX0" fmla="*/ 1425250 w 1574276"/>
                <a:gd name="connsiteY0" fmla="*/ 0 h 1032286"/>
                <a:gd name="connsiteX1" fmla="*/ 1446220 w 1574276"/>
                <a:gd name="connsiteY1" fmla="*/ 8268 h 1032286"/>
                <a:gd name="connsiteX2" fmla="*/ 1500862 w 1574276"/>
                <a:gd name="connsiteY2" fmla="*/ 77290 h 1032286"/>
                <a:gd name="connsiteX3" fmla="*/ 1505655 w 1574276"/>
                <a:gd name="connsiteY3" fmla="*/ 647198 h 1032286"/>
                <a:gd name="connsiteX4" fmla="*/ 1166299 w 1574276"/>
                <a:gd name="connsiteY4" fmla="*/ 969778 h 1032286"/>
                <a:gd name="connsiteX5" fmla="*/ 929037 w 1574276"/>
                <a:gd name="connsiteY5" fmla="*/ 1021544 h 1032286"/>
                <a:gd name="connsiteX6" fmla="*/ 797750 w 1574276"/>
                <a:gd name="connsiteY6" fmla="*/ 1032059 h 1032286"/>
                <a:gd name="connsiteX7" fmla="*/ 13542 w 1574276"/>
                <a:gd name="connsiteY7" fmla="*/ 491899 h 1032286"/>
                <a:gd name="connsiteX8" fmla="*/ 31756 w 1574276"/>
                <a:gd name="connsiteY8" fmla="*/ 153501 h 1032286"/>
                <a:gd name="connsiteX9" fmla="*/ 73936 w 1574276"/>
                <a:gd name="connsiteY9" fmla="*/ 95983 h 1032286"/>
                <a:gd name="connsiteX10" fmla="*/ 151585 w 1574276"/>
                <a:gd name="connsiteY10" fmla="*/ 127139 h 1032286"/>
                <a:gd name="connsiteX11" fmla="*/ 151585 w 1574276"/>
                <a:gd name="connsiteY11" fmla="*/ 173633 h 1032286"/>
                <a:gd name="connsiteX12" fmla="*/ 124264 w 1574276"/>
                <a:gd name="connsiteY12" fmla="*/ 281479 h 1032286"/>
                <a:gd name="connsiteX13" fmla="*/ 238342 w 1574276"/>
                <a:gd name="connsiteY13" fmla="*/ 713343 h 1032286"/>
                <a:gd name="connsiteX14" fmla="*/ 612209 w 1574276"/>
                <a:gd name="connsiteY14" fmla="*/ 918970 h 1032286"/>
                <a:gd name="connsiteX15" fmla="*/ 1174927 w 1574276"/>
                <a:gd name="connsiteY15" fmla="*/ 839404 h 1032286"/>
                <a:gd name="connsiteX16" fmla="*/ 1440468 w 1574276"/>
                <a:gd name="connsiteY16" fmla="*/ 476561 h 1032286"/>
                <a:gd name="connsiteX17" fmla="*/ 1385826 w 1574276"/>
                <a:gd name="connsiteY17" fmla="*/ 113718 h 1032286"/>
                <a:gd name="connsiteX18" fmla="*/ 1371926 w 1574276"/>
                <a:gd name="connsiteY18" fmla="*/ 89273 h 1032286"/>
                <a:gd name="connsiteX19" fmla="*/ 1372405 w 1574276"/>
                <a:gd name="connsiteY19" fmla="*/ 35589 h 1032286"/>
                <a:gd name="connsiteX20" fmla="*/ 1403561 w 1574276"/>
                <a:gd name="connsiteY20" fmla="*/ 5392 h 1032286"/>
                <a:gd name="connsiteX21" fmla="*/ 1425250 w 1574276"/>
                <a:gd name="connsiteY21" fmla="*/ 0 h 1032286"/>
                <a:gd name="connsiteX0" fmla="*/ 1425250 w 1574276"/>
                <a:gd name="connsiteY0" fmla="*/ 0 h 1032456"/>
                <a:gd name="connsiteX1" fmla="*/ 1446220 w 1574276"/>
                <a:gd name="connsiteY1" fmla="*/ 8268 h 1032456"/>
                <a:gd name="connsiteX2" fmla="*/ 1500862 w 1574276"/>
                <a:gd name="connsiteY2" fmla="*/ 77290 h 1032456"/>
                <a:gd name="connsiteX3" fmla="*/ 1505655 w 1574276"/>
                <a:gd name="connsiteY3" fmla="*/ 647198 h 1032456"/>
                <a:gd name="connsiteX4" fmla="*/ 1166299 w 1574276"/>
                <a:gd name="connsiteY4" fmla="*/ 969778 h 1032456"/>
                <a:gd name="connsiteX5" fmla="*/ 929037 w 1574276"/>
                <a:gd name="connsiteY5" fmla="*/ 1021544 h 1032456"/>
                <a:gd name="connsiteX6" fmla="*/ 797750 w 1574276"/>
                <a:gd name="connsiteY6" fmla="*/ 1032059 h 1032456"/>
                <a:gd name="connsiteX7" fmla="*/ 13542 w 1574276"/>
                <a:gd name="connsiteY7" fmla="*/ 491899 h 1032456"/>
                <a:gd name="connsiteX8" fmla="*/ 31756 w 1574276"/>
                <a:gd name="connsiteY8" fmla="*/ 153501 h 1032456"/>
                <a:gd name="connsiteX9" fmla="*/ 73936 w 1574276"/>
                <a:gd name="connsiteY9" fmla="*/ 95983 h 1032456"/>
                <a:gd name="connsiteX10" fmla="*/ 151585 w 1574276"/>
                <a:gd name="connsiteY10" fmla="*/ 127139 h 1032456"/>
                <a:gd name="connsiteX11" fmla="*/ 151585 w 1574276"/>
                <a:gd name="connsiteY11" fmla="*/ 173633 h 1032456"/>
                <a:gd name="connsiteX12" fmla="*/ 124264 w 1574276"/>
                <a:gd name="connsiteY12" fmla="*/ 281479 h 1032456"/>
                <a:gd name="connsiteX13" fmla="*/ 238342 w 1574276"/>
                <a:gd name="connsiteY13" fmla="*/ 713343 h 1032456"/>
                <a:gd name="connsiteX14" fmla="*/ 612209 w 1574276"/>
                <a:gd name="connsiteY14" fmla="*/ 918970 h 1032456"/>
                <a:gd name="connsiteX15" fmla="*/ 1174927 w 1574276"/>
                <a:gd name="connsiteY15" fmla="*/ 839404 h 1032456"/>
                <a:gd name="connsiteX16" fmla="*/ 1440468 w 1574276"/>
                <a:gd name="connsiteY16" fmla="*/ 476561 h 1032456"/>
                <a:gd name="connsiteX17" fmla="*/ 1385826 w 1574276"/>
                <a:gd name="connsiteY17" fmla="*/ 113718 h 1032456"/>
                <a:gd name="connsiteX18" fmla="*/ 1371926 w 1574276"/>
                <a:gd name="connsiteY18" fmla="*/ 89273 h 1032456"/>
                <a:gd name="connsiteX19" fmla="*/ 1372405 w 1574276"/>
                <a:gd name="connsiteY19" fmla="*/ 35589 h 1032456"/>
                <a:gd name="connsiteX20" fmla="*/ 1403561 w 1574276"/>
                <a:gd name="connsiteY20" fmla="*/ 5392 h 1032456"/>
                <a:gd name="connsiteX21" fmla="*/ 1425250 w 1574276"/>
                <a:gd name="connsiteY21" fmla="*/ 0 h 1032456"/>
                <a:gd name="connsiteX0" fmla="*/ 1425250 w 1574276"/>
                <a:gd name="connsiteY0" fmla="*/ 0 h 1032095"/>
                <a:gd name="connsiteX1" fmla="*/ 1446220 w 1574276"/>
                <a:gd name="connsiteY1" fmla="*/ 8268 h 1032095"/>
                <a:gd name="connsiteX2" fmla="*/ 1500862 w 1574276"/>
                <a:gd name="connsiteY2" fmla="*/ 77290 h 1032095"/>
                <a:gd name="connsiteX3" fmla="*/ 1505655 w 1574276"/>
                <a:gd name="connsiteY3" fmla="*/ 647198 h 1032095"/>
                <a:gd name="connsiteX4" fmla="*/ 1166299 w 1574276"/>
                <a:gd name="connsiteY4" fmla="*/ 969778 h 1032095"/>
                <a:gd name="connsiteX5" fmla="*/ 929037 w 1574276"/>
                <a:gd name="connsiteY5" fmla="*/ 1021544 h 1032095"/>
                <a:gd name="connsiteX6" fmla="*/ 797750 w 1574276"/>
                <a:gd name="connsiteY6" fmla="*/ 1032059 h 1032095"/>
                <a:gd name="connsiteX7" fmla="*/ 13542 w 1574276"/>
                <a:gd name="connsiteY7" fmla="*/ 491899 h 1032095"/>
                <a:gd name="connsiteX8" fmla="*/ 31756 w 1574276"/>
                <a:gd name="connsiteY8" fmla="*/ 153501 h 1032095"/>
                <a:gd name="connsiteX9" fmla="*/ 73936 w 1574276"/>
                <a:gd name="connsiteY9" fmla="*/ 95983 h 1032095"/>
                <a:gd name="connsiteX10" fmla="*/ 151585 w 1574276"/>
                <a:gd name="connsiteY10" fmla="*/ 127139 h 1032095"/>
                <a:gd name="connsiteX11" fmla="*/ 151585 w 1574276"/>
                <a:gd name="connsiteY11" fmla="*/ 173633 h 1032095"/>
                <a:gd name="connsiteX12" fmla="*/ 124264 w 1574276"/>
                <a:gd name="connsiteY12" fmla="*/ 281479 h 1032095"/>
                <a:gd name="connsiteX13" fmla="*/ 238342 w 1574276"/>
                <a:gd name="connsiteY13" fmla="*/ 713343 h 1032095"/>
                <a:gd name="connsiteX14" fmla="*/ 612209 w 1574276"/>
                <a:gd name="connsiteY14" fmla="*/ 918970 h 1032095"/>
                <a:gd name="connsiteX15" fmla="*/ 1174927 w 1574276"/>
                <a:gd name="connsiteY15" fmla="*/ 839404 h 1032095"/>
                <a:gd name="connsiteX16" fmla="*/ 1440468 w 1574276"/>
                <a:gd name="connsiteY16" fmla="*/ 476561 h 1032095"/>
                <a:gd name="connsiteX17" fmla="*/ 1385826 w 1574276"/>
                <a:gd name="connsiteY17" fmla="*/ 113718 h 1032095"/>
                <a:gd name="connsiteX18" fmla="*/ 1371926 w 1574276"/>
                <a:gd name="connsiteY18" fmla="*/ 89273 h 1032095"/>
                <a:gd name="connsiteX19" fmla="*/ 1372405 w 1574276"/>
                <a:gd name="connsiteY19" fmla="*/ 35589 h 1032095"/>
                <a:gd name="connsiteX20" fmla="*/ 1403561 w 1574276"/>
                <a:gd name="connsiteY20" fmla="*/ 5392 h 1032095"/>
                <a:gd name="connsiteX21" fmla="*/ 1425250 w 1574276"/>
                <a:gd name="connsiteY21" fmla="*/ 0 h 1032095"/>
                <a:gd name="connsiteX0" fmla="*/ 1425250 w 1574276"/>
                <a:gd name="connsiteY0" fmla="*/ 0 h 1034834"/>
                <a:gd name="connsiteX1" fmla="*/ 1446220 w 1574276"/>
                <a:gd name="connsiteY1" fmla="*/ 8268 h 1034834"/>
                <a:gd name="connsiteX2" fmla="*/ 1500862 w 1574276"/>
                <a:gd name="connsiteY2" fmla="*/ 77290 h 1034834"/>
                <a:gd name="connsiteX3" fmla="*/ 1505655 w 1574276"/>
                <a:gd name="connsiteY3" fmla="*/ 647198 h 1034834"/>
                <a:gd name="connsiteX4" fmla="*/ 1166299 w 1574276"/>
                <a:gd name="connsiteY4" fmla="*/ 969778 h 1034834"/>
                <a:gd name="connsiteX5" fmla="*/ 929037 w 1574276"/>
                <a:gd name="connsiteY5" fmla="*/ 1021544 h 1034834"/>
                <a:gd name="connsiteX6" fmla="*/ 797750 w 1574276"/>
                <a:gd name="connsiteY6" fmla="*/ 1032059 h 1034834"/>
                <a:gd name="connsiteX7" fmla="*/ 13542 w 1574276"/>
                <a:gd name="connsiteY7" fmla="*/ 491899 h 1034834"/>
                <a:gd name="connsiteX8" fmla="*/ 31756 w 1574276"/>
                <a:gd name="connsiteY8" fmla="*/ 153501 h 1034834"/>
                <a:gd name="connsiteX9" fmla="*/ 73936 w 1574276"/>
                <a:gd name="connsiteY9" fmla="*/ 95983 h 1034834"/>
                <a:gd name="connsiteX10" fmla="*/ 151585 w 1574276"/>
                <a:gd name="connsiteY10" fmla="*/ 127139 h 1034834"/>
                <a:gd name="connsiteX11" fmla="*/ 151585 w 1574276"/>
                <a:gd name="connsiteY11" fmla="*/ 173633 h 1034834"/>
                <a:gd name="connsiteX12" fmla="*/ 124264 w 1574276"/>
                <a:gd name="connsiteY12" fmla="*/ 281479 h 1034834"/>
                <a:gd name="connsiteX13" fmla="*/ 238342 w 1574276"/>
                <a:gd name="connsiteY13" fmla="*/ 713343 h 1034834"/>
                <a:gd name="connsiteX14" fmla="*/ 612209 w 1574276"/>
                <a:gd name="connsiteY14" fmla="*/ 918970 h 1034834"/>
                <a:gd name="connsiteX15" fmla="*/ 1174927 w 1574276"/>
                <a:gd name="connsiteY15" fmla="*/ 839404 h 1034834"/>
                <a:gd name="connsiteX16" fmla="*/ 1440468 w 1574276"/>
                <a:gd name="connsiteY16" fmla="*/ 476561 h 1034834"/>
                <a:gd name="connsiteX17" fmla="*/ 1385826 w 1574276"/>
                <a:gd name="connsiteY17" fmla="*/ 113718 h 1034834"/>
                <a:gd name="connsiteX18" fmla="*/ 1371926 w 1574276"/>
                <a:gd name="connsiteY18" fmla="*/ 89273 h 1034834"/>
                <a:gd name="connsiteX19" fmla="*/ 1372405 w 1574276"/>
                <a:gd name="connsiteY19" fmla="*/ 35589 h 1034834"/>
                <a:gd name="connsiteX20" fmla="*/ 1403561 w 1574276"/>
                <a:gd name="connsiteY20" fmla="*/ 5392 h 1034834"/>
                <a:gd name="connsiteX21" fmla="*/ 1425250 w 1574276"/>
                <a:gd name="connsiteY21" fmla="*/ 0 h 103483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4276" h="1033354">
                  <a:moveTo>
                    <a:pt x="1425250" y="0"/>
                  </a:moveTo>
                  <a:cubicBezTo>
                    <a:pt x="1432440" y="0"/>
                    <a:pt x="1439510" y="2277"/>
                    <a:pt x="1446220" y="8268"/>
                  </a:cubicBezTo>
                  <a:cubicBezTo>
                    <a:pt x="1476417" y="21689"/>
                    <a:pt x="1487441" y="50927"/>
                    <a:pt x="1500862" y="77290"/>
                  </a:cubicBezTo>
                  <a:cubicBezTo>
                    <a:pt x="1597205" y="266141"/>
                    <a:pt x="1598643" y="456909"/>
                    <a:pt x="1505655" y="647198"/>
                  </a:cubicBezTo>
                  <a:cubicBezTo>
                    <a:pt x="1433279" y="795786"/>
                    <a:pt x="1317284" y="900277"/>
                    <a:pt x="1166299" y="969778"/>
                  </a:cubicBezTo>
                  <a:cubicBezTo>
                    <a:pt x="1080981" y="1003330"/>
                    <a:pt x="999987" y="1013545"/>
                    <a:pt x="929037" y="1021544"/>
                  </a:cubicBezTo>
                  <a:cubicBezTo>
                    <a:pt x="858087" y="1029543"/>
                    <a:pt x="854856" y="1029686"/>
                    <a:pt x="797750" y="1032059"/>
                  </a:cubicBezTo>
                  <a:cubicBezTo>
                    <a:pt x="371206" y="1049784"/>
                    <a:pt x="87357" y="886377"/>
                    <a:pt x="13542" y="491899"/>
                  </a:cubicBezTo>
                  <a:cubicBezTo>
                    <a:pt x="-8027" y="377342"/>
                    <a:pt x="-5151" y="264703"/>
                    <a:pt x="31756" y="153501"/>
                  </a:cubicBezTo>
                  <a:cubicBezTo>
                    <a:pt x="39425" y="130015"/>
                    <a:pt x="47573" y="106049"/>
                    <a:pt x="73936" y="95983"/>
                  </a:cubicBezTo>
                  <a:cubicBezTo>
                    <a:pt x="110843" y="81124"/>
                    <a:pt x="131454" y="89273"/>
                    <a:pt x="151585" y="127139"/>
                  </a:cubicBezTo>
                  <a:cubicBezTo>
                    <a:pt x="158775" y="142477"/>
                    <a:pt x="157337" y="157815"/>
                    <a:pt x="151585" y="173633"/>
                  </a:cubicBezTo>
                  <a:cubicBezTo>
                    <a:pt x="139123" y="208623"/>
                    <a:pt x="128578" y="244092"/>
                    <a:pt x="124264" y="281479"/>
                  </a:cubicBezTo>
                  <a:cubicBezTo>
                    <a:pt x="103654" y="441091"/>
                    <a:pt x="139123" y="586324"/>
                    <a:pt x="238342" y="713343"/>
                  </a:cubicBezTo>
                  <a:cubicBezTo>
                    <a:pt x="332767" y="834611"/>
                    <a:pt x="460745" y="899318"/>
                    <a:pt x="612209" y="918970"/>
                  </a:cubicBezTo>
                  <a:cubicBezTo>
                    <a:pt x="687941" y="928557"/>
                    <a:pt x="1002373" y="925681"/>
                    <a:pt x="1174927" y="839404"/>
                  </a:cubicBezTo>
                  <a:cubicBezTo>
                    <a:pt x="1303863" y="754085"/>
                    <a:pt x="1405478" y="630422"/>
                    <a:pt x="1440468" y="476561"/>
                  </a:cubicBezTo>
                  <a:cubicBezTo>
                    <a:pt x="1469707" y="349062"/>
                    <a:pt x="1451013" y="227316"/>
                    <a:pt x="1385826" y="113718"/>
                  </a:cubicBezTo>
                  <a:cubicBezTo>
                    <a:pt x="1381033" y="105570"/>
                    <a:pt x="1376240" y="97421"/>
                    <a:pt x="1371926" y="89273"/>
                  </a:cubicBezTo>
                  <a:cubicBezTo>
                    <a:pt x="1362819" y="71059"/>
                    <a:pt x="1361860" y="53324"/>
                    <a:pt x="1372405" y="35589"/>
                  </a:cubicBezTo>
                  <a:cubicBezTo>
                    <a:pt x="1381033" y="23606"/>
                    <a:pt x="1389661" y="11623"/>
                    <a:pt x="1403561" y="5392"/>
                  </a:cubicBezTo>
                  <a:cubicBezTo>
                    <a:pt x="1410751" y="2277"/>
                    <a:pt x="1418060" y="0"/>
                    <a:pt x="1425250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reeform: Shape 7">
              <a:extLst>
                <a:ext uri="{FF2B5EF4-FFF2-40B4-BE49-F238E27FC236}">
                  <a16:creationId xmlns:a16="http://schemas.microsoft.com/office/drawing/2014/main" id="{B6927B4C-E741-DA0B-D295-D4130A97CC8E}"/>
                </a:ext>
              </a:extLst>
            </p:cNvPr>
            <p:cNvSpPr/>
            <p:nvPr/>
          </p:nvSpPr>
          <p:spPr>
            <a:xfrm>
              <a:off x="1217010" y="833820"/>
              <a:ext cx="790873" cy="920288"/>
            </a:xfrm>
            <a:custGeom>
              <a:avLst/>
              <a:gdLst>
                <a:gd name="connsiteX0" fmla="*/ 792790 w 790872"/>
                <a:gd name="connsiteY0" fmla="*/ 894885 h 920288"/>
                <a:gd name="connsiteX1" fmla="*/ 722331 w 790872"/>
                <a:gd name="connsiteY1" fmla="*/ 923644 h 920288"/>
                <a:gd name="connsiteX2" fmla="*/ 707951 w 790872"/>
                <a:gd name="connsiteY2" fmla="*/ 904471 h 920288"/>
                <a:gd name="connsiteX3" fmla="*/ 583329 w 790872"/>
                <a:gd name="connsiteY3" fmla="*/ 645161 h 920288"/>
                <a:gd name="connsiteX4" fmla="*/ 425154 w 790872"/>
                <a:gd name="connsiteY4" fmla="*/ 363322 h 920288"/>
                <a:gd name="connsiteX5" fmla="*/ 307721 w 790872"/>
                <a:gd name="connsiteY5" fmla="*/ 220006 h 920288"/>
                <a:gd name="connsiteX6" fmla="*/ 15817 w 790872"/>
                <a:gd name="connsiteY6" fmla="*/ 65187 h 920288"/>
                <a:gd name="connsiteX7" fmla="*/ 0 w 790872"/>
                <a:gd name="connsiteY7" fmla="*/ 58956 h 920288"/>
                <a:gd name="connsiteX8" fmla="*/ 46973 w 790872"/>
                <a:gd name="connsiteY8" fmla="*/ 38345 h 920288"/>
                <a:gd name="connsiteX9" fmla="*/ 70939 w 790872"/>
                <a:gd name="connsiteY9" fmla="*/ 10066 h 920288"/>
                <a:gd name="connsiteX10" fmla="*/ 78129 w 790872"/>
                <a:gd name="connsiteY10" fmla="*/ 0 h 920288"/>
                <a:gd name="connsiteX11" fmla="*/ 79087 w 790872"/>
                <a:gd name="connsiteY11" fmla="*/ 33552 h 920288"/>
                <a:gd name="connsiteX12" fmla="*/ 107846 w 790872"/>
                <a:gd name="connsiteY12" fmla="*/ 63749 h 920288"/>
                <a:gd name="connsiteX13" fmla="*/ 234386 w 790872"/>
                <a:gd name="connsiteY13" fmla="*/ 57039 h 920288"/>
                <a:gd name="connsiteX14" fmla="*/ 249724 w 790872"/>
                <a:gd name="connsiteY14" fmla="*/ 72377 h 920288"/>
                <a:gd name="connsiteX15" fmla="*/ 464458 w 790872"/>
                <a:gd name="connsiteY15" fmla="*/ 278962 h 920288"/>
                <a:gd name="connsiteX16" fmla="*/ 621674 w 790872"/>
                <a:gd name="connsiteY16" fmla="*/ 544504 h 920288"/>
                <a:gd name="connsiteX17" fmla="*/ 784162 w 790872"/>
                <a:gd name="connsiteY17" fmla="*/ 869481 h 920288"/>
                <a:gd name="connsiteX18" fmla="*/ 792790 w 790872"/>
                <a:gd name="connsiteY18" fmla="*/ 894885 h 9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872" h="920288">
                  <a:moveTo>
                    <a:pt x="792790" y="894885"/>
                  </a:moveTo>
                  <a:cubicBezTo>
                    <a:pt x="760676" y="883860"/>
                    <a:pt x="739586" y="898240"/>
                    <a:pt x="722331" y="923644"/>
                  </a:cubicBezTo>
                  <a:cubicBezTo>
                    <a:pt x="713224" y="920768"/>
                    <a:pt x="711306" y="911661"/>
                    <a:pt x="707951" y="904471"/>
                  </a:cubicBezTo>
                  <a:cubicBezTo>
                    <a:pt x="668647" y="816756"/>
                    <a:pt x="626946" y="730479"/>
                    <a:pt x="583329" y="645161"/>
                  </a:cubicBezTo>
                  <a:cubicBezTo>
                    <a:pt x="533959" y="549297"/>
                    <a:pt x="485548" y="452954"/>
                    <a:pt x="425154" y="363322"/>
                  </a:cubicBezTo>
                  <a:cubicBezTo>
                    <a:pt x="390164" y="312035"/>
                    <a:pt x="352777" y="262666"/>
                    <a:pt x="307721" y="220006"/>
                  </a:cubicBezTo>
                  <a:cubicBezTo>
                    <a:pt x="224800" y="141398"/>
                    <a:pt x="130374" y="84360"/>
                    <a:pt x="15817" y="65187"/>
                  </a:cubicBezTo>
                  <a:cubicBezTo>
                    <a:pt x="10066" y="64228"/>
                    <a:pt x="3835" y="65187"/>
                    <a:pt x="0" y="58956"/>
                  </a:cubicBezTo>
                  <a:cubicBezTo>
                    <a:pt x="12942" y="45535"/>
                    <a:pt x="30676" y="43139"/>
                    <a:pt x="46973" y="38345"/>
                  </a:cubicBezTo>
                  <a:cubicBezTo>
                    <a:pt x="61832" y="33552"/>
                    <a:pt x="72856" y="28280"/>
                    <a:pt x="70939" y="10066"/>
                  </a:cubicBezTo>
                  <a:cubicBezTo>
                    <a:pt x="70460" y="6231"/>
                    <a:pt x="71418" y="479"/>
                    <a:pt x="78129" y="0"/>
                  </a:cubicBezTo>
                  <a:cubicBezTo>
                    <a:pt x="79087" y="11024"/>
                    <a:pt x="80046" y="22049"/>
                    <a:pt x="79087" y="33552"/>
                  </a:cubicBezTo>
                  <a:cubicBezTo>
                    <a:pt x="77170" y="57518"/>
                    <a:pt x="83880" y="64708"/>
                    <a:pt x="107846" y="63749"/>
                  </a:cubicBezTo>
                  <a:cubicBezTo>
                    <a:pt x="150026" y="61832"/>
                    <a:pt x="192206" y="59435"/>
                    <a:pt x="234386" y="57039"/>
                  </a:cubicBezTo>
                  <a:cubicBezTo>
                    <a:pt x="233907" y="67104"/>
                    <a:pt x="243972" y="68542"/>
                    <a:pt x="249724" y="72377"/>
                  </a:cubicBezTo>
                  <a:cubicBezTo>
                    <a:pt x="335042" y="127498"/>
                    <a:pt x="404064" y="198437"/>
                    <a:pt x="464458" y="278962"/>
                  </a:cubicBezTo>
                  <a:cubicBezTo>
                    <a:pt x="526290" y="361884"/>
                    <a:pt x="573742" y="453434"/>
                    <a:pt x="621674" y="544504"/>
                  </a:cubicBezTo>
                  <a:cubicBezTo>
                    <a:pt x="677754" y="651871"/>
                    <a:pt x="731437" y="760676"/>
                    <a:pt x="784162" y="869481"/>
                  </a:cubicBezTo>
                  <a:cubicBezTo>
                    <a:pt x="787518" y="878108"/>
                    <a:pt x="793269" y="885778"/>
                    <a:pt x="792790" y="894885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Freeform: Shape 8">
              <a:extLst>
                <a:ext uri="{FF2B5EF4-FFF2-40B4-BE49-F238E27FC236}">
                  <a16:creationId xmlns:a16="http://schemas.microsoft.com/office/drawing/2014/main" id="{AB55A2E5-65C8-8F05-F6F1-4AFF383509EA}"/>
                </a:ext>
              </a:extLst>
            </p:cNvPr>
            <p:cNvSpPr/>
            <p:nvPr/>
          </p:nvSpPr>
          <p:spPr>
            <a:xfrm>
              <a:off x="637516" y="792599"/>
              <a:ext cx="656664" cy="1054497"/>
            </a:xfrm>
            <a:custGeom>
              <a:avLst/>
              <a:gdLst>
                <a:gd name="connsiteX0" fmla="*/ 657143 w 656664"/>
                <a:gd name="connsiteY0" fmla="*/ 42180 h 1054497"/>
                <a:gd name="connsiteX1" fmla="*/ 654747 w 656664"/>
                <a:gd name="connsiteY1" fmla="*/ 46494 h 1054497"/>
                <a:gd name="connsiteX2" fmla="*/ 622633 w 656664"/>
                <a:gd name="connsiteY2" fmla="*/ 86756 h 1054497"/>
                <a:gd name="connsiteX3" fmla="*/ 579973 w 656664"/>
                <a:gd name="connsiteY3" fmla="*/ 102094 h 1054497"/>
                <a:gd name="connsiteX4" fmla="*/ 535397 w 656664"/>
                <a:gd name="connsiteY4" fmla="*/ 132291 h 1054497"/>
                <a:gd name="connsiteX5" fmla="*/ 389685 w 656664"/>
                <a:gd name="connsiteY5" fmla="*/ 256435 h 1054497"/>
                <a:gd name="connsiteX6" fmla="*/ 228634 w 656664"/>
                <a:gd name="connsiteY6" fmla="*/ 555049 h 1054497"/>
                <a:gd name="connsiteX7" fmla="*/ 92029 w 656664"/>
                <a:gd name="connsiteY7" fmla="*/ 996979 h 1054497"/>
                <a:gd name="connsiteX8" fmla="*/ 74294 w 656664"/>
                <a:gd name="connsiteY8" fmla="*/ 1057373 h 1054497"/>
                <a:gd name="connsiteX9" fmla="*/ 0 w 656664"/>
                <a:gd name="connsiteY9" fmla="*/ 1025259 h 1054497"/>
                <a:gd name="connsiteX10" fmla="*/ 9107 w 656664"/>
                <a:gd name="connsiteY10" fmla="*/ 1009441 h 1054497"/>
                <a:gd name="connsiteX11" fmla="*/ 130854 w 656664"/>
                <a:gd name="connsiteY11" fmla="*/ 601063 h 1054497"/>
                <a:gd name="connsiteX12" fmla="*/ 286152 w 656664"/>
                <a:gd name="connsiteY12" fmla="*/ 266500 h 1054497"/>
                <a:gd name="connsiteX13" fmla="*/ 382495 w 656664"/>
                <a:gd name="connsiteY13" fmla="*/ 153381 h 1054497"/>
                <a:gd name="connsiteX14" fmla="*/ 363802 w 656664"/>
                <a:gd name="connsiteY14" fmla="*/ 151464 h 1054497"/>
                <a:gd name="connsiteX15" fmla="*/ 366198 w 656664"/>
                <a:gd name="connsiteY15" fmla="*/ 147150 h 1054497"/>
                <a:gd name="connsiteX16" fmla="*/ 416047 w 656664"/>
                <a:gd name="connsiteY16" fmla="*/ 115995 h 1054497"/>
                <a:gd name="connsiteX17" fmla="*/ 546421 w 656664"/>
                <a:gd name="connsiteY17" fmla="*/ 32594 h 1054497"/>
                <a:gd name="connsiteX18" fmla="*/ 551694 w 656664"/>
                <a:gd name="connsiteY18" fmla="*/ 32114 h 1054497"/>
                <a:gd name="connsiteX19" fmla="*/ 654747 w 656664"/>
                <a:gd name="connsiteY19" fmla="*/ 0 h 1054497"/>
                <a:gd name="connsiteX20" fmla="*/ 657143 w 656664"/>
                <a:gd name="connsiteY20" fmla="*/ 42180 h 105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6664" h="1054497">
                  <a:moveTo>
                    <a:pt x="657143" y="42180"/>
                  </a:moveTo>
                  <a:cubicBezTo>
                    <a:pt x="656185" y="43618"/>
                    <a:pt x="654267" y="45535"/>
                    <a:pt x="654747" y="46494"/>
                  </a:cubicBezTo>
                  <a:cubicBezTo>
                    <a:pt x="660019" y="72856"/>
                    <a:pt x="645640" y="81963"/>
                    <a:pt x="622633" y="86756"/>
                  </a:cubicBezTo>
                  <a:cubicBezTo>
                    <a:pt x="608253" y="89632"/>
                    <a:pt x="594353" y="96822"/>
                    <a:pt x="579973" y="102094"/>
                  </a:cubicBezTo>
                  <a:cubicBezTo>
                    <a:pt x="569428" y="118391"/>
                    <a:pt x="551214" y="123664"/>
                    <a:pt x="535397" y="132291"/>
                  </a:cubicBezTo>
                  <a:cubicBezTo>
                    <a:pt x="477879" y="163447"/>
                    <a:pt x="431385" y="206106"/>
                    <a:pt x="389685" y="256435"/>
                  </a:cubicBezTo>
                  <a:cubicBezTo>
                    <a:pt x="315870" y="345108"/>
                    <a:pt x="266979" y="447203"/>
                    <a:pt x="228634" y="555049"/>
                  </a:cubicBezTo>
                  <a:cubicBezTo>
                    <a:pt x="176389" y="700282"/>
                    <a:pt x="132291" y="847912"/>
                    <a:pt x="92029" y="996979"/>
                  </a:cubicBezTo>
                  <a:cubicBezTo>
                    <a:pt x="86756" y="1017110"/>
                    <a:pt x="83880" y="1038200"/>
                    <a:pt x="74294" y="1057373"/>
                  </a:cubicBezTo>
                  <a:cubicBezTo>
                    <a:pt x="58477" y="1026217"/>
                    <a:pt x="33552" y="1016152"/>
                    <a:pt x="0" y="1025259"/>
                  </a:cubicBezTo>
                  <a:cubicBezTo>
                    <a:pt x="6231" y="1021904"/>
                    <a:pt x="7190" y="1015672"/>
                    <a:pt x="9107" y="1009441"/>
                  </a:cubicBezTo>
                  <a:cubicBezTo>
                    <a:pt x="46014" y="872357"/>
                    <a:pt x="85318" y="735751"/>
                    <a:pt x="130854" y="601063"/>
                  </a:cubicBezTo>
                  <a:cubicBezTo>
                    <a:pt x="170637" y="484110"/>
                    <a:pt x="215693" y="369074"/>
                    <a:pt x="286152" y="266500"/>
                  </a:cubicBezTo>
                  <a:cubicBezTo>
                    <a:pt x="313953" y="226238"/>
                    <a:pt x="345108" y="189330"/>
                    <a:pt x="382495" y="153381"/>
                  </a:cubicBezTo>
                  <a:cubicBezTo>
                    <a:pt x="374826" y="152423"/>
                    <a:pt x="369074" y="151943"/>
                    <a:pt x="363802" y="151464"/>
                  </a:cubicBezTo>
                  <a:cubicBezTo>
                    <a:pt x="363802" y="149547"/>
                    <a:pt x="364760" y="147150"/>
                    <a:pt x="366198" y="147150"/>
                  </a:cubicBezTo>
                  <a:cubicBezTo>
                    <a:pt x="387767" y="144274"/>
                    <a:pt x="400709" y="128457"/>
                    <a:pt x="416047" y="115995"/>
                  </a:cubicBezTo>
                  <a:cubicBezTo>
                    <a:pt x="455830" y="82443"/>
                    <a:pt x="500886" y="57039"/>
                    <a:pt x="546421" y="32594"/>
                  </a:cubicBezTo>
                  <a:cubicBezTo>
                    <a:pt x="547859" y="31635"/>
                    <a:pt x="549776" y="31635"/>
                    <a:pt x="551694" y="32114"/>
                  </a:cubicBezTo>
                  <a:cubicBezTo>
                    <a:pt x="587163" y="24924"/>
                    <a:pt x="621195" y="12462"/>
                    <a:pt x="654747" y="0"/>
                  </a:cubicBezTo>
                  <a:cubicBezTo>
                    <a:pt x="658102" y="13421"/>
                    <a:pt x="657623" y="27800"/>
                    <a:pt x="657143" y="4218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reeform: Shape 9">
              <a:extLst>
                <a:ext uri="{FF2B5EF4-FFF2-40B4-BE49-F238E27FC236}">
                  <a16:creationId xmlns:a16="http://schemas.microsoft.com/office/drawing/2014/main" id="{B027B1BF-D4FE-972C-DE79-F02B04571C76}"/>
                </a:ext>
              </a:extLst>
            </p:cNvPr>
            <p:cNvSpPr/>
            <p:nvPr/>
          </p:nvSpPr>
          <p:spPr>
            <a:xfrm>
              <a:off x="915646" y="781284"/>
              <a:ext cx="273211" cy="167761"/>
            </a:xfrm>
            <a:custGeom>
              <a:avLst/>
              <a:gdLst>
                <a:gd name="connsiteX0" fmla="*/ 273564 w 273210"/>
                <a:gd name="connsiteY0" fmla="*/ 42950 h 167760"/>
                <a:gd name="connsiteX1" fmla="*/ 258226 w 273210"/>
                <a:gd name="connsiteY1" fmla="*/ 54454 h 167760"/>
                <a:gd name="connsiteX2" fmla="*/ 120662 w 273210"/>
                <a:gd name="connsiteY2" fmla="*/ 148400 h 167760"/>
                <a:gd name="connsiteX3" fmla="*/ 85672 w 273210"/>
                <a:gd name="connsiteY3" fmla="*/ 162779 h 167760"/>
                <a:gd name="connsiteX4" fmla="*/ 36302 w 273210"/>
                <a:gd name="connsiteY4" fmla="*/ 167573 h 167760"/>
                <a:gd name="connsiteX5" fmla="*/ 11377 w 273210"/>
                <a:gd name="connsiteY5" fmla="*/ 147441 h 167760"/>
                <a:gd name="connsiteX6" fmla="*/ 353 w 273210"/>
                <a:gd name="connsiteY6" fmla="*/ 51099 h 167760"/>
                <a:gd name="connsiteX7" fmla="*/ 20964 w 273210"/>
                <a:gd name="connsiteY7" fmla="*/ 25216 h 167760"/>
                <a:gd name="connsiteX8" fmla="*/ 236656 w 273210"/>
                <a:gd name="connsiteY8" fmla="*/ 770 h 167760"/>
                <a:gd name="connsiteX9" fmla="*/ 269250 w 273210"/>
                <a:gd name="connsiteY9" fmla="*/ 28571 h 167760"/>
                <a:gd name="connsiteX10" fmla="*/ 273564 w 273210"/>
                <a:gd name="connsiteY10" fmla="*/ 42950 h 16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10" h="167760">
                  <a:moveTo>
                    <a:pt x="273564" y="42950"/>
                  </a:moveTo>
                  <a:cubicBezTo>
                    <a:pt x="269729" y="48223"/>
                    <a:pt x="264457" y="51578"/>
                    <a:pt x="258226" y="54454"/>
                  </a:cubicBezTo>
                  <a:cubicBezTo>
                    <a:pt x="207897" y="78899"/>
                    <a:pt x="161404" y="110055"/>
                    <a:pt x="120662" y="148400"/>
                  </a:cubicBezTo>
                  <a:cubicBezTo>
                    <a:pt x="110117" y="157986"/>
                    <a:pt x="97655" y="158466"/>
                    <a:pt x="85672" y="162779"/>
                  </a:cubicBezTo>
                  <a:cubicBezTo>
                    <a:pt x="69375" y="164217"/>
                    <a:pt x="52599" y="165655"/>
                    <a:pt x="36302" y="167573"/>
                  </a:cubicBezTo>
                  <a:cubicBezTo>
                    <a:pt x="20964" y="169011"/>
                    <a:pt x="13295" y="163259"/>
                    <a:pt x="11377" y="147441"/>
                  </a:cubicBezTo>
                  <a:cubicBezTo>
                    <a:pt x="8022" y="115327"/>
                    <a:pt x="4667" y="83213"/>
                    <a:pt x="353" y="51099"/>
                  </a:cubicBezTo>
                  <a:cubicBezTo>
                    <a:pt x="-1564" y="34802"/>
                    <a:pt x="4188" y="27133"/>
                    <a:pt x="20964" y="25216"/>
                  </a:cubicBezTo>
                  <a:cubicBezTo>
                    <a:pt x="92861" y="17546"/>
                    <a:pt x="164759" y="8919"/>
                    <a:pt x="236656" y="770"/>
                  </a:cubicBezTo>
                  <a:cubicBezTo>
                    <a:pt x="263019" y="-2106"/>
                    <a:pt x="267812" y="2208"/>
                    <a:pt x="269250" y="28571"/>
                  </a:cubicBezTo>
                  <a:cubicBezTo>
                    <a:pt x="270209" y="32885"/>
                    <a:pt x="269729" y="38157"/>
                    <a:pt x="273564" y="4295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69">
            <a:extLst>
              <a:ext uri="{FF2B5EF4-FFF2-40B4-BE49-F238E27FC236}">
                <a16:creationId xmlns:a16="http://schemas.microsoft.com/office/drawing/2014/main" id="{166D9CA4-94B0-BA67-0A0F-CDA212C7D06F}"/>
              </a:ext>
            </a:extLst>
          </p:cNvPr>
          <p:cNvGrpSpPr/>
          <p:nvPr/>
        </p:nvGrpSpPr>
        <p:grpSpPr>
          <a:xfrm>
            <a:off x="1435964" y="3408922"/>
            <a:ext cx="9981236" cy="3119513"/>
            <a:chOff x="1443343" y="2729997"/>
            <a:chExt cx="9981236" cy="3119513"/>
          </a:xfrm>
          <a:solidFill>
            <a:schemeClr val="accent3"/>
          </a:solidFill>
        </p:grpSpPr>
        <p:sp>
          <p:nvSpPr>
            <p:cNvPr id="17" name="Arrow: Bent 19">
              <a:extLst>
                <a:ext uri="{FF2B5EF4-FFF2-40B4-BE49-F238E27FC236}">
                  <a16:creationId xmlns:a16="http://schemas.microsoft.com/office/drawing/2014/main" id="{AC48EBE2-0553-3631-50AD-BA10934A9F08}"/>
                </a:ext>
              </a:extLst>
            </p:cNvPr>
            <p:cNvSpPr/>
            <p:nvPr/>
          </p:nvSpPr>
          <p:spPr>
            <a:xfrm rot="5400000" flipH="1">
              <a:off x="6412065" y="846049"/>
              <a:ext cx="565464" cy="9441457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Arrow: Bent 17">
              <a:extLst>
                <a:ext uri="{FF2B5EF4-FFF2-40B4-BE49-F238E27FC236}">
                  <a16:creationId xmlns:a16="http://schemas.microsoft.com/office/drawing/2014/main" id="{4F9D51BE-8F39-2E44-4F3A-174D88E18059}"/>
                </a:ext>
              </a:extLst>
            </p:cNvPr>
            <p:cNvSpPr/>
            <p:nvPr/>
          </p:nvSpPr>
          <p:spPr>
            <a:xfrm rot="16200000">
              <a:off x="5499825" y="-1326485"/>
              <a:ext cx="565464" cy="867842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Arrow: Bent 20">
              <a:extLst>
                <a:ext uri="{FF2B5EF4-FFF2-40B4-BE49-F238E27FC236}">
                  <a16:creationId xmlns:a16="http://schemas.microsoft.com/office/drawing/2014/main" id="{4B292B81-F0D8-16C4-F1AA-791BB0829A8E}"/>
                </a:ext>
              </a:extLst>
            </p:cNvPr>
            <p:cNvSpPr/>
            <p:nvPr/>
          </p:nvSpPr>
          <p:spPr>
            <a:xfrm rot="5400000">
              <a:off x="10490443" y="2782688"/>
              <a:ext cx="565464" cy="130280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id="{F3911044-9130-99C8-2FFE-26D893AD0AB7}"/>
                </a:ext>
              </a:extLst>
            </p:cNvPr>
            <p:cNvSpPr/>
            <p:nvPr/>
          </p:nvSpPr>
          <p:spPr>
            <a:xfrm>
              <a:off x="11181026" y="3707770"/>
              <a:ext cx="144850" cy="1645920"/>
            </a:xfrm>
            <a:prstGeom prst="rect">
              <a:avLst/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F8F423F0-950F-D5CE-2C3D-2F45934F805B}"/>
              </a:ext>
            </a:extLst>
          </p:cNvPr>
          <p:cNvCxnSpPr>
            <a:cxnSpLocks/>
          </p:cNvCxnSpPr>
          <p:nvPr/>
        </p:nvCxnSpPr>
        <p:spPr>
          <a:xfrm flipV="1">
            <a:off x="3550552" y="3539751"/>
            <a:ext cx="0" cy="58106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>
            <a:extLst>
              <a:ext uri="{FF2B5EF4-FFF2-40B4-BE49-F238E27FC236}">
                <a16:creationId xmlns:a16="http://schemas.microsoft.com/office/drawing/2014/main" id="{0B37FB28-41DC-07F0-63EB-EE9175D66E18}"/>
              </a:ext>
            </a:extLst>
          </p:cNvPr>
          <p:cNvSpPr/>
          <p:nvPr/>
        </p:nvSpPr>
        <p:spPr>
          <a:xfrm>
            <a:off x="2496735" y="2788064"/>
            <a:ext cx="2618110" cy="729223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20-50%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Imágenes diagnósticas solicitadas no generan valor al paciente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67AABDEF-2E33-767E-29AC-C3AA84C82610}"/>
              </a:ext>
            </a:extLst>
          </p:cNvPr>
          <p:cNvSpPr/>
          <p:nvPr/>
        </p:nvSpPr>
        <p:spPr>
          <a:xfrm>
            <a:off x="7383285" y="2801614"/>
            <a:ext cx="2618110" cy="696683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30%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los hombres y </a:t>
            </a:r>
            <a:r>
              <a:rPr lang="en-US" altLang="ko-KR" sz="1400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40%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mujeres &gt;50 años - Dosis superiores a </a:t>
            </a:r>
            <a:r>
              <a:rPr lang="en-US" altLang="ko-KR" sz="1400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20mSv/año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BB93DD76-A6EF-3630-C323-FFC7FF53B0CC}"/>
              </a:ext>
            </a:extLst>
          </p:cNvPr>
          <p:cNvCxnSpPr>
            <a:cxnSpLocks/>
          </p:cNvCxnSpPr>
          <p:nvPr/>
        </p:nvCxnSpPr>
        <p:spPr>
          <a:xfrm>
            <a:off x="5393339" y="3602652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6B0481B2-9710-EDD2-3505-FC07814BB1C1}"/>
              </a:ext>
            </a:extLst>
          </p:cNvPr>
          <p:cNvCxnSpPr>
            <a:cxnSpLocks/>
          </p:cNvCxnSpPr>
          <p:nvPr/>
        </p:nvCxnSpPr>
        <p:spPr>
          <a:xfrm flipV="1">
            <a:off x="8629435" y="3539751"/>
            <a:ext cx="0" cy="58106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7F039A6E-D3E3-7035-4A7B-A44B621D4D0A}"/>
              </a:ext>
            </a:extLst>
          </p:cNvPr>
          <p:cNvCxnSpPr>
            <a:cxnSpLocks/>
          </p:cNvCxnSpPr>
          <p:nvPr/>
        </p:nvCxnSpPr>
        <p:spPr>
          <a:xfrm>
            <a:off x="10208175" y="3634924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ángulo 35">
            <a:extLst>
              <a:ext uri="{FF2B5EF4-FFF2-40B4-BE49-F238E27FC236}">
                <a16:creationId xmlns:a16="http://schemas.microsoft.com/office/drawing/2014/main" id="{75D1B1E6-CB28-77E8-5E76-13AC53009331}"/>
              </a:ext>
            </a:extLst>
          </p:cNvPr>
          <p:cNvSpPr/>
          <p:nvPr/>
        </p:nvSpPr>
        <p:spPr>
          <a:xfrm>
            <a:off x="7996473" y="4246759"/>
            <a:ext cx="3141933" cy="53816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2,5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eventos adversos / 1.000 RM con sedación en pacientes pediátricos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16C4F5B2-5C28-7E7C-855C-3209BA3D7F51}"/>
              </a:ext>
            </a:extLst>
          </p:cNvPr>
          <p:cNvSpPr/>
          <p:nvPr/>
        </p:nvSpPr>
        <p:spPr>
          <a:xfrm>
            <a:off x="9203872" y="5493512"/>
            <a:ext cx="1545203" cy="50955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6-27%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variación interobservador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22C291A0-24A0-C328-897F-6CE7A117D1C7}"/>
              </a:ext>
            </a:extLst>
          </p:cNvPr>
          <p:cNvCxnSpPr>
            <a:cxnSpLocks/>
          </p:cNvCxnSpPr>
          <p:nvPr/>
        </p:nvCxnSpPr>
        <p:spPr>
          <a:xfrm flipH="1">
            <a:off x="10804974" y="5591434"/>
            <a:ext cx="740582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0E95CCB7-9F17-F7AC-54D4-67D48B466418}"/>
              </a:ext>
            </a:extLst>
          </p:cNvPr>
          <p:cNvCxnSpPr>
            <a:cxnSpLocks/>
          </p:cNvCxnSpPr>
          <p:nvPr/>
        </p:nvCxnSpPr>
        <p:spPr>
          <a:xfrm flipV="1">
            <a:off x="6656849" y="1994577"/>
            <a:ext cx="0" cy="218914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ángulo 46">
            <a:extLst>
              <a:ext uri="{FF2B5EF4-FFF2-40B4-BE49-F238E27FC236}">
                <a16:creationId xmlns:a16="http://schemas.microsoft.com/office/drawing/2014/main" id="{542B6EB3-AB3C-BA18-9067-7A37E3FB259A}"/>
              </a:ext>
            </a:extLst>
          </p:cNvPr>
          <p:cNvSpPr/>
          <p:nvPr/>
        </p:nvSpPr>
        <p:spPr>
          <a:xfrm>
            <a:off x="5378363" y="1623775"/>
            <a:ext cx="2618110" cy="353819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49-75%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Aumento # imágenes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4E24FDE1-1EA0-71DA-529C-DA0ED7FBCEB3}"/>
              </a:ext>
            </a:extLst>
          </p:cNvPr>
          <p:cNvCxnSpPr>
            <a:cxnSpLocks/>
          </p:cNvCxnSpPr>
          <p:nvPr/>
        </p:nvCxnSpPr>
        <p:spPr>
          <a:xfrm flipV="1">
            <a:off x="11244129" y="2395646"/>
            <a:ext cx="0" cy="199104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ángulo 49">
            <a:extLst>
              <a:ext uri="{FF2B5EF4-FFF2-40B4-BE49-F238E27FC236}">
                <a16:creationId xmlns:a16="http://schemas.microsoft.com/office/drawing/2014/main" id="{1F326D98-35A0-2678-EA33-DF1C635D78C3}"/>
              </a:ext>
            </a:extLst>
          </p:cNvPr>
          <p:cNvSpPr/>
          <p:nvPr/>
        </p:nvSpPr>
        <p:spPr>
          <a:xfrm>
            <a:off x="9259982" y="1838705"/>
            <a:ext cx="2814869" cy="56546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32-47%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del tiempo / Radiólogo Actividades diferentes a lecturas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7B59755-9700-3EC3-0056-863DE2E6DA4E}"/>
              </a:ext>
            </a:extLst>
          </p:cNvPr>
          <p:cNvSpPr/>
          <p:nvPr/>
        </p:nvSpPr>
        <p:spPr>
          <a:xfrm>
            <a:off x="4422808" y="4260270"/>
            <a:ext cx="1846976" cy="70106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0,14-0,19%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Tasa extravasación medios contrastes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2FDB6EE2-D25F-DFE1-DDC9-DAA4B2250311}"/>
              </a:ext>
            </a:extLst>
          </p:cNvPr>
          <p:cNvCxnSpPr>
            <a:cxnSpLocks/>
          </p:cNvCxnSpPr>
          <p:nvPr/>
        </p:nvCxnSpPr>
        <p:spPr>
          <a:xfrm>
            <a:off x="1601763" y="3653853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F443CC1-0667-3036-3351-6DA07B62E6D8}"/>
              </a:ext>
            </a:extLst>
          </p:cNvPr>
          <p:cNvSpPr/>
          <p:nvPr/>
        </p:nvSpPr>
        <p:spPr>
          <a:xfrm>
            <a:off x="200944" y="4303379"/>
            <a:ext cx="2618110" cy="56546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&lt;1%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extravasaciones son severas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944A5B-6ED4-77B1-ECAD-38757921379A}"/>
              </a:ext>
            </a:extLst>
          </p:cNvPr>
          <p:cNvSpPr txBox="1">
            <a:spLocks/>
          </p:cNvSpPr>
          <p:nvPr/>
        </p:nvSpPr>
        <p:spPr>
          <a:xfrm>
            <a:off x="3265713" y="1136459"/>
            <a:ext cx="6008141" cy="5476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ESTADÍSTICAS SEGURIDAD PACIENTE RADIOLOGÍA</a:t>
            </a:r>
          </a:p>
        </p:txBody>
      </p:sp>
    </p:spTree>
    <p:extLst>
      <p:ext uri="{BB962C8B-B14F-4D97-AF65-F5344CB8AC3E}">
        <p14:creationId xmlns:p14="http://schemas.microsoft.com/office/powerpoint/2010/main" val="50696789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6">
            <a:extLst>
              <a:ext uri="{FF2B5EF4-FFF2-40B4-BE49-F238E27FC236}">
                <a16:creationId xmlns:a16="http://schemas.microsoft.com/office/drawing/2014/main" id="{08B74294-E8A7-4473-925E-C171BB4CFEA1}"/>
              </a:ext>
            </a:extLst>
          </p:cNvPr>
          <p:cNvGrpSpPr/>
          <p:nvPr/>
        </p:nvGrpSpPr>
        <p:grpSpPr>
          <a:xfrm>
            <a:off x="709528" y="1417480"/>
            <a:ext cx="1574276" cy="2011520"/>
            <a:chOff x="563580" y="742750"/>
            <a:chExt cx="1574276" cy="2011520"/>
          </a:xfrm>
          <a:solidFill>
            <a:srgbClr val="009193"/>
          </a:solidFill>
        </p:grpSpPr>
        <p:sp>
          <p:nvSpPr>
            <p:cNvPr id="10" name="Freeform: Shape 4">
              <a:extLst>
                <a:ext uri="{FF2B5EF4-FFF2-40B4-BE49-F238E27FC236}">
                  <a16:creationId xmlns:a16="http://schemas.microsoft.com/office/drawing/2014/main" id="{079CD4AE-ABF5-1297-82A4-3335DE3DED9D}"/>
                </a:ext>
              </a:extLst>
            </p:cNvPr>
            <p:cNvSpPr/>
            <p:nvPr/>
          </p:nvSpPr>
          <p:spPr>
            <a:xfrm>
              <a:off x="1290016" y="742750"/>
              <a:ext cx="273211" cy="158175"/>
            </a:xfrm>
            <a:custGeom>
              <a:avLst/>
              <a:gdLst>
                <a:gd name="connsiteX0" fmla="*/ 2247 w 273210"/>
                <a:gd name="connsiteY0" fmla="*/ 48890 h 158174"/>
                <a:gd name="connsiteX1" fmla="*/ 36278 w 273210"/>
                <a:gd name="connsiteY1" fmla="*/ 11504 h 158174"/>
                <a:gd name="connsiteX2" fmla="*/ 192536 w 273210"/>
                <a:gd name="connsiteY2" fmla="*/ 2876 h 158174"/>
                <a:gd name="connsiteX3" fmla="*/ 228005 w 273210"/>
                <a:gd name="connsiteY3" fmla="*/ 0 h 158174"/>
                <a:gd name="connsiteX4" fmla="*/ 263475 w 273210"/>
                <a:gd name="connsiteY4" fmla="*/ 0 h 158174"/>
                <a:gd name="connsiteX5" fmla="*/ 272102 w 273210"/>
                <a:gd name="connsiteY5" fmla="*/ 23966 h 158174"/>
                <a:gd name="connsiteX6" fmla="*/ 277854 w 273210"/>
                <a:gd name="connsiteY6" fmla="*/ 120309 h 158174"/>
                <a:gd name="connsiteX7" fmla="*/ 257723 w 273210"/>
                <a:gd name="connsiteY7" fmla="*/ 142836 h 158174"/>
                <a:gd name="connsiteX8" fmla="*/ 161380 w 273210"/>
                <a:gd name="connsiteY8" fmla="*/ 149068 h 158174"/>
                <a:gd name="connsiteX9" fmla="*/ 123514 w 273210"/>
                <a:gd name="connsiteY9" fmla="*/ 156257 h 158174"/>
                <a:gd name="connsiteX10" fmla="*/ 37237 w 273210"/>
                <a:gd name="connsiteY10" fmla="*/ 160571 h 158174"/>
                <a:gd name="connsiteX11" fmla="*/ 809 w 273210"/>
                <a:gd name="connsiteY11" fmla="*/ 123184 h 158174"/>
                <a:gd name="connsiteX12" fmla="*/ 809 w 273210"/>
                <a:gd name="connsiteY12" fmla="*/ 92987 h 158174"/>
                <a:gd name="connsiteX13" fmla="*/ 2247 w 273210"/>
                <a:gd name="connsiteY13" fmla="*/ 48890 h 15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210" h="158174">
                  <a:moveTo>
                    <a:pt x="2247" y="48890"/>
                  </a:moveTo>
                  <a:cubicBezTo>
                    <a:pt x="330" y="15338"/>
                    <a:pt x="2726" y="12942"/>
                    <a:pt x="36278" y="11504"/>
                  </a:cubicBezTo>
                  <a:cubicBezTo>
                    <a:pt x="88524" y="8628"/>
                    <a:pt x="140290" y="5752"/>
                    <a:pt x="192536" y="2876"/>
                  </a:cubicBezTo>
                  <a:cubicBezTo>
                    <a:pt x="204039" y="-959"/>
                    <a:pt x="216501" y="4314"/>
                    <a:pt x="228005" y="0"/>
                  </a:cubicBezTo>
                  <a:cubicBezTo>
                    <a:pt x="239988" y="0"/>
                    <a:pt x="251492" y="0"/>
                    <a:pt x="263475" y="0"/>
                  </a:cubicBezTo>
                  <a:cubicBezTo>
                    <a:pt x="268747" y="7190"/>
                    <a:pt x="271623" y="14859"/>
                    <a:pt x="272102" y="23966"/>
                  </a:cubicBezTo>
                  <a:cubicBezTo>
                    <a:pt x="273540" y="56080"/>
                    <a:pt x="275457" y="88194"/>
                    <a:pt x="277854" y="120309"/>
                  </a:cubicBezTo>
                  <a:cubicBezTo>
                    <a:pt x="278813" y="135167"/>
                    <a:pt x="272102" y="141878"/>
                    <a:pt x="257723" y="142836"/>
                  </a:cubicBezTo>
                  <a:cubicBezTo>
                    <a:pt x="225609" y="144754"/>
                    <a:pt x="193494" y="147150"/>
                    <a:pt x="161380" y="149068"/>
                  </a:cubicBezTo>
                  <a:cubicBezTo>
                    <a:pt x="149876" y="156737"/>
                    <a:pt x="136456" y="155299"/>
                    <a:pt x="123514" y="156257"/>
                  </a:cubicBezTo>
                  <a:cubicBezTo>
                    <a:pt x="94755" y="158175"/>
                    <a:pt x="65996" y="160092"/>
                    <a:pt x="37237" y="160571"/>
                  </a:cubicBezTo>
                  <a:cubicBezTo>
                    <a:pt x="8957" y="161530"/>
                    <a:pt x="809" y="151943"/>
                    <a:pt x="809" y="123184"/>
                  </a:cubicBezTo>
                  <a:cubicBezTo>
                    <a:pt x="809" y="113119"/>
                    <a:pt x="809" y="103053"/>
                    <a:pt x="809" y="92987"/>
                  </a:cubicBezTo>
                  <a:cubicBezTo>
                    <a:pt x="-629" y="78608"/>
                    <a:pt x="-150" y="63749"/>
                    <a:pt x="2247" y="4889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eeform: Shape 5">
              <a:extLst>
                <a:ext uri="{FF2B5EF4-FFF2-40B4-BE49-F238E27FC236}">
                  <a16:creationId xmlns:a16="http://schemas.microsoft.com/office/drawing/2014/main" id="{39A175F4-4AE5-6C7D-52D0-4ABA97E41792}"/>
                </a:ext>
              </a:extLst>
            </p:cNvPr>
            <p:cNvSpPr/>
            <p:nvPr/>
          </p:nvSpPr>
          <p:spPr>
            <a:xfrm>
              <a:off x="1482551" y="742750"/>
              <a:ext cx="33552" cy="4793"/>
            </a:xfrm>
            <a:custGeom>
              <a:avLst/>
              <a:gdLst>
                <a:gd name="connsiteX0" fmla="*/ 35469 w 33552"/>
                <a:gd name="connsiteY0" fmla="*/ 0 h 0"/>
                <a:gd name="connsiteX1" fmla="*/ 0 w 33552"/>
                <a:gd name="connsiteY1" fmla="*/ 2876 h 0"/>
                <a:gd name="connsiteX2" fmla="*/ 479 w 33552"/>
                <a:gd name="connsiteY2" fmla="*/ 0 h 0"/>
                <a:gd name="connsiteX3" fmla="*/ 35469 w 33552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2">
                  <a:moveTo>
                    <a:pt x="35469" y="0"/>
                  </a:moveTo>
                  <a:cubicBezTo>
                    <a:pt x="23966" y="5752"/>
                    <a:pt x="11983" y="3835"/>
                    <a:pt x="0" y="2876"/>
                  </a:cubicBezTo>
                  <a:cubicBezTo>
                    <a:pt x="479" y="1917"/>
                    <a:pt x="479" y="959"/>
                    <a:pt x="479" y="0"/>
                  </a:cubicBezTo>
                  <a:cubicBezTo>
                    <a:pt x="11983" y="0"/>
                    <a:pt x="23966" y="0"/>
                    <a:pt x="35469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8430D815-22C7-2D7A-FF5C-276AF1A6848B}"/>
                </a:ext>
              </a:extLst>
            </p:cNvPr>
            <p:cNvSpPr/>
            <p:nvPr/>
          </p:nvSpPr>
          <p:spPr>
            <a:xfrm>
              <a:off x="563580" y="1720916"/>
              <a:ext cx="1574276" cy="1033354"/>
            </a:xfrm>
            <a:custGeom>
              <a:avLst/>
              <a:gdLst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929681 w 1574276"/>
                <a:gd name="connsiteY7" fmla="*/ 1049442 h 1049442"/>
                <a:gd name="connsiteX8" fmla="*/ 811682 w 1574276"/>
                <a:gd name="connsiteY8" fmla="*/ 1049442 h 1049442"/>
                <a:gd name="connsiteX9" fmla="*/ 809218 w 1574276"/>
                <a:gd name="connsiteY9" fmla="*/ 1034491 h 1049442"/>
                <a:gd name="connsiteX10" fmla="*/ 804894 w 1574276"/>
                <a:gd name="connsiteY10" fmla="*/ 1027296 h 1049442"/>
                <a:gd name="connsiteX11" fmla="*/ 13542 w 1574276"/>
                <a:gd name="connsiteY11" fmla="*/ 491899 h 1049442"/>
                <a:gd name="connsiteX12" fmla="*/ 31756 w 1574276"/>
                <a:gd name="connsiteY12" fmla="*/ 153501 h 1049442"/>
                <a:gd name="connsiteX13" fmla="*/ 73936 w 1574276"/>
                <a:gd name="connsiteY13" fmla="*/ 95983 h 1049442"/>
                <a:gd name="connsiteX14" fmla="*/ 151585 w 1574276"/>
                <a:gd name="connsiteY14" fmla="*/ 127139 h 1049442"/>
                <a:gd name="connsiteX15" fmla="*/ 151585 w 1574276"/>
                <a:gd name="connsiteY15" fmla="*/ 173633 h 1049442"/>
                <a:gd name="connsiteX16" fmla="*/ 124264 w 1574276"/>
                <a:gd name="connsiteY16" fmla="*/ 281479 h 1049442"/>
                <a:gd name="connsiteX17" fmla="*/ 238342 w 1574276"/>
                <a:gd name="connsiteY17" fmla="*/ 713343 h 1049442"/>
                <a:gd name="connsiteX18" fmla="*/ 612209 w 1574276"/>
                <a:gd name="connsiteY18" fmla="*/ 918970 h 1049442"/>
                <a:gd name="connsiteX19" fmla="*/ 1174927 w 1574276"/>
                <a:gd name="connsiteY19" fmla="*/ 839404 h 1049442"/>
                <a:gd name="connsiteX20" fmla="*/ 1440468 w 1574276"/>
                <a:gd name="connsiteY20" fmla="*/ 476561 h 1049442"/>
                <a:gd name="connsiteX21" fmla="*/ 1385826 w 1574276"/>
                <a:gd name="connsiteY21" fmla="*/ 113718 h 1049442"/>
                <a:gd name="connsiteX22" fmla="*/ 1371926 w 1574276"/>
                <a:gd name="connsiteY22" fmla="*/ 89273 h 1049442"/>
                <a:gd name="connsiteX23" fmla="*/ 1372405 w 1574276"/>
                <a:gd name="connsiteY23" fmla="*/ 35589 h 1049442"/>
                <a:gd name="connsiteX24" fmla="*/ 1403561 w 1574276"/>
                <a:gd name="connsiteY24" fmla="*/ 5392 h 1049442"/>
                <a:gd name="connsiteX25" fmla="*/ 1425250 w 1574276"/>
                <a:gd name="connsiteY25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811682 w 1574276"/>
                <a:gd name="connsiteY7" fmla="*/ 1049442 h 1049442"/>
                <a:gd name="connsiteX8" fmla="*/ 809218 w 1574276"/>
                <a:gd name="connsiteY8" fmla="*/ 1034491 h 1049442"/>
                <a:gd name="connsiteX9" fmla="*/ 804894 w 1574276"/>
                <a:gd name="connsiteY9" fmla="*/ 1027296 h 1049442"/>
                <a:gd name="connsiteX10" fmla="*/ 13542 w 1574276"/>
                <a:gd name="connsiteY10" fmla="*/ 491899 h 1049442"/>
                <a:gd name="connsiteX11" fmla="*/ 31756 w 1574276"/>
                <a:gd name="connsiteY11" fmla="*/ 153501 h 1049442"/>
                <a:gd name="connsiteX12" fmla="*/ 73936 w 1574276"/>
                <a:gd name="connsiteY12" fmla="*/ 95983 h 1049442"/>
                <a:gd name="connsiteX13" fmla="*/ 151585 w 1574276"/>
                <a:gd name="connsiteY13" fmla="*/ 127139 h 1049442"/>
                <a:gd name="connsiteX14" fmla="*/ 151585 w 1574276"/>
                <a:gd name="connsiteY14" fmla="*/ 173633 h 1049442"/>
                <a:gd name="connsiteX15" fmla="*/ 124264 w 1574276"/>
                <a:gd name="connsiteY15" fmla="*/ 281479 h 1049442"/>
                <a:gd name="connsiteX16" fmla="*/ 238342 w 1574276"/>
                <a:gd name="connsiteY16" fmla="*/ 713343 h 1049442"/>
                <a:gd name="connsiteX17" fmla="*/ 612209 w 1574276"/>
                <a:gd name="connsiteY17" fmla="*/ 918970 h 1049442"/>
                <a:gd name="connsiteX18" fmla="*/ 1174927 w 1574276"/>
                <a:gd name="connsiteY18" fmla="*/ 839404 h 1049442"/>
                <a:gd name="connsiteX19" fmla="*/ 1440468 w 1574276"/>
                <a:gd name="connsiteY19" fmla="*/ 476561 h 1049442"/>
                <a:gd name="connsiteX20" fmla="*/ 1385826 w 1574276"/>
                <a:gd name="connsiteY20" fmla="*/ 113718 h 1049442"/>
                <a:gd name="connsiteX21" fmla="*/ 1371926 w 1574276"/>
                <a:gd name="connsiteY21" fmla="*/ 89273 h 1049442"/>
                <a:gd name="connsiteX22" fmla="*/ 1372405 w 1574276"/>
                <a:gd name="connsiteY22" fmla="*/ 35589 h 1049442"/>
                <a:gd name="connsiteX23" fmla="*/ 1403561 w 1574276"/>
                <a:gd name="connsiteY23" fmla="*/ 5392 h 1049442"/>
                <a:gd name="connsiteX24" fmla="*/ 1425250 w 1574276"/>
                <a:gd name="connsiteY24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811682 w 1574276"/>
                <a:gd name="connsiteY6" fmla="*/ 1049442 h 1049442"/>
                <a:gd name="connsiteX7" fmla="*/ 809218 w 1574276"/>
                <a:gd name="connsiteY7" fmla="*/ 1034491 h 1049442"/>
                <a:gd name="connsiteX8" fmla="*/ 804894 w 1574276"/>
                <a:gd name="connsiteY8" fmla="*/ 1027296 h 1049442"/>
                <a:gd name="connsiteX9" fmla="*/ 13542 w 1574276"/>
                <a:gd name="connsiteY9" fmla="*/ 491899 h 1049442"/>
                <a:gd name="connsiteX10" fmla="*/ 31756 w 1574276"/>
                <a:gd name="connsiteY10" fmla="*/ 153501 h 1049442"/>
                <a:gd name="connsiteX11" fmla="*/ 73936 w 1574276"/>
                <a:gd name="connsiteY11" fmla="*/ 95983 h 1049442"/>
                <a:gd name="connsiteX12" fmla="*/ 151585 w 1574276"/>
                <a:gd name="connsiteY12" fmla="*/ 127139 h 1049442"/>
                <a:gd name="connsiteX13" fmla="*/ 151585 w 1574276"/>
                <a:gd name="connsiteY13" fmla="*/ 173633 h 1049442"/>
                <a:gd name="connsiteX14" fmla="*/ 124264 w 1574276"/>
                <a:gd name="connsiteY14" fmla="*/ 281479 h 1049442"/>
                <a:gd name="connsiteX15" fmla="*/ 238342 w 1574276"/>
                <a:gd name="connsiteY15" fmla="*/ 713343 h 1049442"/>
                <a:gd name="connsiteX16" fmla="*/ 612209 w 1574276"/>
                <a:gd name="connsiteY16" fmla="*/ 918970 h 1049442"/>
                <a:gd name="connsiteX17" fmla="*/ 1174927 w 1574276"/>
                <a:gd name="connsiteY17" fmla="*/ 839404 h 1049442"/>
                <a:gd name="connsiteX18" fmla="*/ 1440468 w 1574276"/>
                <a:gd name="connsiteY18" fmla="*/ 476561 h 1049442"/>
                <a:gd name="connsiteX19" fmla="*/ 1385826 w 1574276"/>
                <a:gd name="connsiteY19" fmla="*/ 113718 h 1049442"/>
                <a:gd name="connsiteX20" fmla="*/ 1371926 w 1574276"/>
                <a:gd name="connsiteY20" fmla="*/ 89273 h 1049442"/>
                <a:gd name="connsiteX21" fmla="*/ 1372405 w 1574276"/>
                <a:gd name="connsiteY21" fmla="*/ 35589 h 1049442"/>
                <a:gd name="connsiteX22" fmla="*/ 1403561 w 1574276"/>
                <a:gd name="connsiteY22" fmla="*/ 5392 h 1049442"/>
                <a:gd name="connsiteX23" fmla="*/ 1425250 w 1574276"/>
                <a:gd name="connsiteY23" fmla="*/ 0 h 1049442"/>
                <a:gd name="connsiteX0" fmla="*/ 1425250 w 1574276"/>
                <a:gd name="connsiteY0" fmla="*/ 0 h 1039056"/>
                <a:gd name="connsiteX1" fmla="*/ 1446220 w 1574276"/>
                <a:gd name="connsiteY1" fmla="*/ 8268 h 1039056"/>
                <a:gd name="connsiteX2" fmla="*/ 1500862 w 1574276"/>
                <a:gd name="connsiteY2" fmla="*/ 77290 h 1039056"/>
                <a:gd name="connsiteX3" fmla="*/ 1505655 w 1574276"/>
                <a:gd name="connsiteY3" fmla="*/ 647198 h 1039056"/>
                <a:gd name="connsiteX4" fmla="*/ 1166299 w 1574276"/>
                <a:gd name="connsiteY4" fmla="*/ 969778 h 1039056"/>
                <a:gd name="connsiteX5" fmla="*/ 929037 w 1574276"/>
                <a:gd name="connsiteY5" fmla="*/ 1021544 h 1039056"/>
                <a:gd name="connsiteX6" fmla="*/ 809218 w 1574276"/>
                <a:gd name="connsiteY6" fmla="*/ 1034491 h 1039056"/>
                <a:gd name="connsiteX7" fmla="*/ 804894 w 1574276"/>
                <a:gd name="connsiteY7" fmla="*/ 1027296 h 1039056"/>
                <a:gd name="connsiteX8" fmla="*/ 13542 w 1574276"/>
                <a:gd name="connsiteY8" fmla="*/ 491899 h 1039056"/>
                <a:gd name="connsiteX9" fmla="*/ 31756 w 1574276"/>
                <a:gd name="connsiteY9" fmla="*/ 153501 h 1039056"/>
                <a:gd name="connsiteX10" fmla="*/ 73936 w 1574276"/>
                <a:gd name="connsiteY10" fmla="*/ 95983 h 1039056"/>
                <a:gd name="connsiteX11" fmla="*/ 151585 w 1574276"/>
                <a:gd name="connsiteY11" fmla="*/ 127139 h 1039056"/>
                <a:gd name="connsiteX12" fmla="*/ 151585 w 1574276"/>
                <a:gd name="connsiteY12" fmla="*/ 173633 h 1039056"/>
                <a:gd name="connsiteX13" fmla="*/ 124264 w 1574276"/>
                <a:gd name="connsiteY13" fmla="*/ 281479 h 1039056"/>
                <a:gd name="connsiteX14" fmla="*/ 238342 w 1574276"/>
                <a:gd name="connsiteY14" fmla="*/ 713343 h 1039056"/>
                <a:gd name="connsiteX15" fmla="*/ 612209 w 1574276"/>
                <a:gd name="connsiteY15" fmla="*/ 918970 h 1039056"/>
                <a:gd name="connsiteX16" fmla="*/ 1174927 w 1574276"/>
                <a:gd name="connsiteY16" fmla="*/ 839404 h 1039056"/>
                <a:gd name="connsiteX17" fmla="*/ 1440468 w 1574276"/>
                <a:gd name="connsiteY17" fmla="*/ 476561 h 1039056"/>
                <a:gd name="connsiteX18" fmla="*/ 1385826 w 1574276"/>
                <a:gd name="connsiteY18" fmla="*/ 113718 h 1039056"/>
                <a:gd name="connsiteX19" fmla="*/ 1371926 w 1574276"/>
                <a:gd name="connsiteY19" fmla="*/ 89273 h 1039056"/>
                <a:gd name="connsiteX20" fmla="*/ 1372405 w 1574276"/>
                <a:gd name="connsiteY20" fmla="*/ 35589 h 1039056"/>
                <a:gd name="connsiteX21" fmla="*/ 1403561 w 1574276"/>
                <a:gd name="connsiteY21" fmla="*/ 5392 h 1039056"/>
                <a:gd name="connsiteX22" fmla="*/ 1425250 w 1574276"/>
                <a:gd name="connsiteY22" fmla="*/ 0 h 1039056"/>
                <a:gd name="connsiteX0" fmla="*/ 1425250 w 1574276"/>
                <a:gd name="connsiteY0" fmla="*/ 0 h 1043626"/>
                <a:gd name="connsiteX1" fmla="*/ 1446220 w 1574276"/>
                <a:gd name="connsiteY1" fmla="*/ 8268 h 1043626"/>
                <a:gd name="connsiteX2" fmla="*/ 1500862 w 1574276"/>
                <a:gd name="connsiteY2" fmla="*/ 77290 h 1043626"/>
                <a:gd name="connsiteX3" fmla="*/ 1505655 w 1574276"/>
                <a:gd name="connsiteY3" fmla="*/ 647198 h 1043626"/>
                <a:gd name="connsiteX4" fmla="*/ 1166299 w 1574276"/>
                <a:gd name="connsiteY4" fmla="*/ 969778 h 1043626"/>
                <a:gd name="connsiteX5" fmla="*/ 929037 w 1574276"/>
                <a:gd name="connsiteY5" fmla="*/ 1021544 h 1043626"/>
                <a:gd name="connsiteX6" fmla="*/ 809218 w 1574276"/>
                <a:gd name="connsiteY6" fmla="*/ 1034491 h 1043626"/>
                <a:gd name="connsiteX7" fmla="*/ 797750 w 1574276"/>
                <a:gd name="connsiteY7" fmla="*/ 1032059 h 1043626"/>
                <a:gd name="connsiteX8" fmla="*/ 13542 w 1574276"/>
                <a:gd name="connsiteY8" fmla="*/ 491899 h 1043626"/>
                <a:gd name="connsiteX9" fmla="*/ 31756 w 1574276"/>
                <a:gd name="connsiteY9" fmla="*/ 153501 h 1043626"/>
                <a:gd name="connsiteX10" fmla="*/ 73936 w 1574276"/>
                <a:gd name="connsiteY10" fmla="*/ 95983 h 1043626"/>
                <a:gd name="connsiteX11" fmla="*/ 151585 w 1574276"/>
                <a:gd name="connsiteY11" fmla="*/ 127139 h 1043626"/>
                <a:gd name="connsiteX12" fmla="*/ 151585 w 1574276"/>
                <a:gd name="connsiteY12" fmla="*/ 173633 h 1043626"/>
                <a:gd name="connsiteX13" fmla="*/ 124264 w 1574276"/>
                <a:gd name="connsiteY13" fmla="*/ 281479 h 1043626"/>
                <a:gd name="connsiteX14" fmla="*/ 238342 w 1574276"/>
                <a:gd name="connsiteY14" fmla="*/ 713343 h 1043626"/>
                <a:gd name="connsiteX15" fmla="*/ 612209 w 1574276"/>
                <a:gd name="connsiteY15" fmla="*/ 918970 h 1043626"/>
                <a:gd name="connsiteX16" fmla="*/ 1174927 w 1574276"/>
                <a:gd name="connsiteY16" fmla="*/ 839404 h 1043626"/>
                <a:gd name="connsiteX17" fmla="*/ 1440468 w 1574276"/>
                <a:gd name="connsiteY17" fmla="*/ 476561 h 1043626"/>
                <a:gd name="connsiteX18" fmla="*/ 1385826 w 1574276"/>
                <a:gd name="connsiteY18" fmla="*/ 113718 h 1043626"/>
                <a:gd name="connsiteX19" fmla="*/ 1371926 w 1574276"/>
                <a:gd name="connsiteY19" fmla="*/ 89273 h 1043626"/>
                <a:gd name="connsiteX20" fmla="*/ 1372405 w 1574276"/>
                <a:gd name="connsiteY20" fmla="*/ 35589 h 1043626"/>
                <a:gd name="connsiteX21" fmla="*/ 1403561 w 1574276"/>
                <a:gd name="connsiteY21" fmla="*/ 5392 h 1043626"/>
                <a:gd name="connsiteX22" fmla="*/ 1425250 w 1574276"/>
                <a:gd name="connsiteY22" fmla="*/ 0 h 1043626"/>
                <a:gd name="connsiteX0" fmla="*/ 1425250 w 1574276"/>
                <a:gd name="connsiteY0" fmla="*/ 0 h 1070884"/>
                <a:gd name="connsiteX1" fmla="*/ 1446220 w 1574276"/>
                <a:gd name="connsiteY1" fmla="*/ 8268 h 1070884"/>
                <a:gd name="connsiteX2" fmla="*/ 1500862 w 1574276"/>
                <a:gd name="connsiteY2" fmla="*/ 77290 h 1070884"/>
                <a:gd name="connsiteX3" fmla="*/ 1505655 w 1574276"/>
                <a:gd name="connsiteY3" fmla="*/ 647198 h 1070884"/>
                <a:gd name="connsiteX4" fmla="*/ 1166299 w 1574276"/>
                <a:gd name="connsiteY4" fmla="*/ 969778 h 1070884"/>
                <a:gd name="connsiteX5" fmla="*/ 929037 w 1574276"/>
                <a:gd name="connsiteY5" fmla="*/ 1021544 h 1070884"/>
                <a:gd name="connsiteX6" fmla="*/ 797750 w 1574276"/>
                <a:gd name="connsiteY6" fmla="*/ 1032059 h 1070884"/>
                <a:gd name="connsiteX7" fmla="*/ 13542 w 1574276"/>
                <a:gd name="connsiteY7" fmla="*/ 491899 h 1070884"/>
                <a:gd name="connsiteX8" fmla="*/ 31756 w 1574276"/>
                <a:gd name="connsiteY8" fmla="*/ 153501 h 1070884"/>
                <a:gd name="connsiteX9" fmla="*/ 73936 w 1574276"/>
                <a:gd name="connsiteY9" fmla="*/ 95983 h 1070884"/>
                <a:gd name="connsiteX10" fmla="*/ 151585 w 1574276"/>
                <a:gd name="connsiteY10" fmla="*/ 127139 h 1070884"/>
                <a:gd name="connsiteX11" fmla="*/ 151585 w 1574276"/>
                <a:gd name="connsiteY11" fmla="*/ 173633 h 1070884"/>
                <a:gd name="connsiteX12" fmla="*/ 124264 w 1574276"/>
                <a:gd name="connsiteY12" fmla="*/ 281479 h 1070884"/>
                <a:gd name="connsiteX13" fmla="*/ 238342 w 1574276"/>
                <a:gd name="connsiteY13" fmla="*/ 713343 h 1070884"/>
                <a:gd name="connsiteX14" fmla="*/ 612209 w 1574276"/>
                <a:gd name="connsiteY14" fmla="*/ 918970 h 1070884"/>
                <a:gd name="connsiteX15" fmla="*/ 1174927 w 1574276"/>
                <a:gd name="connsiteY15" fmla="*/ 839404 h 1070884"/>
                <a:gd name="connsiteX16" fmla="*/ 1440468 w 1574276"/>
                <a:gd name="connsiteY16" fmla="*/ 476561 h 1070884"/>
                <a:gd name="connsiteX17" fmla="*/ 1385826 w 1574276"/>
                <a:gd name="connsiteY17" fmla="*/ 113718 h 1070884"/>
                <a:gd name="connsiteX18" fmla="*/ 1371926 w 1574276"/>
                <a:gd name="connsiteY18" fmla="*/ 89273 h 1070884"/>
                <a:gd name="connsiteX19" fmla="*/ 1372405 w 1574276"/>
                <a:gd name="connsiteY19" fmla="*/ 35589 h 1070884"/>
                <a:gd name="connsiteX20" fmla="*/ 1403561 w 1574276"/>
                <a:gd name="connsiteY20" fmla="*/ 5392 h 1070884"/>
                <a:gd name="connsiteX21" fmla="*/ 1425250 w 1574276"/>
                <a:gd name="connsiteY21" fmla="*/ 0 h 1070884"/>
                <a:gd name="connsiteX0" fmla="*/ 1425250 w 1574276"/>
                <a:gd name="connsiteY0" fmla="*/ 0 h 1039446"/>
                <a:gd name="connsiteX1" fmla="*/ 1446220 w 1574276"/>
                <a:gd name="connsiteY1" fmla="*/ 8268 h 1039446"/>
                <a:gd name="connsiteX2" fmla="*/ 1500862 w 1574276"/>
                <a:gd name="connsiteY2" fmla="*/ 77290 h 1039446"/>
                <a:gd name="connsiteX3" fmla="*/ 1505655 w 1574276"/>
                <a:gd name="connsiteY3" fmla="*/ 647198 h 1039446"/>
                <a:gd name="connsiteX4" fmla="*/ 1166299 w 1574276"/>
                <a:gd name="connsiteY4" fmla="*/ 969778 h 1039446"/>
                <a:gd name="connsiteX5" fmla="*/ 929037 w 1574276"/>
                <a:gd name="connsiteY5" fmla="*/ 1021544 h 1039446"/>
                <a:gd name="connsiteX6" fmla="*/ 797750 w 1574276"/>
                <a:gd name="connsiteY6" fmla="*/ 1032059 h 1039446"/>
                <a:gd name="connsiteX7" fmla="*/ 13542 w 1574276"/>
                <a:gd name="connsiteY7" fmla="*/ 491899 h 1039446"/>
                <a:gd name="connsiteX8" fmla="*/ 31756 w 1574276"/>
                <a:gd name="connsiteY8" fmla="*/ 153501 h 1039446"/>
                <a:gd name="connsiteX9" fmla="*/ 73936 w 1574276"/>
                <a:gd name="connsiteY9" fmla="*/ 95983 h 1039446"/>
                <a:gd name="connsiteX10" fmla="*/ 151585 w 1574276"/>
                <a:gd name="connsiteY10" fmla="*/ 127139 h 1039446"/>
                <a:gd name="connsiteX11" fmla="*/ 151585 w 1574276"/>
                <a:gd name="connsiteY11" fmla="*/ 173633 h 1039446"/>
                <a:gd name="connsiteX12" fmla="*/ 124264 w 1574276"/>
                <a:gd name="connsiteY12" fmla="*/ 281479 h 1039446"/>
                <a:gd name="connsiteX13" fmla="*/ 238342 w 1574276"/>
                <a:gd name="connsiteY13" fmla="*/ 713343 h 1039446"/>
                <a:gd name="connsiteX14" fmla="*/ 612209 w 1574276"/>
                <a:gd name="connsiteY14" fmla="*/ 918970 h 1039446"/>
                <a:gd name="connsiteX15" fmla="*/ 1174927 w 1574276"/>
                <a:gd name="connsiteY15" fmla="*/ 839404 h 1039446"/>
                <a:gd name="connsiteX16" fmla="*/ 1440468 w 1574276"/>
                <a:gd name="connsiteY16" fmla="*/ 476561 h 1039446"/>
                <a:gd name="connsiteX17" fmla="*/ 1385826 w 1574276"/>
                <a:gd name="connsiteY17" fmla="*/ 113718 h 1039446"/>
                <a:gd name="connsiteX18" fmla="*/ 1371926 w 1574276"/>
                <a:gd name="connsiteY18" fmla="*/ 89273 h 1039446"/>
                <a:gd name="connsiteX19" fmla="*/ 1372405 w 1574276"/>
                <a:gd name="connsiteY19" fmla="*/ 35589 h 1039446"/>
                <a:gd name="connsiteX20" fmla="*/ 1403561 w 1574276"/>
                <a:gd name="connsiteY20" fmla="*/ 5392 h 1039446"/>
                <a:gd name="connsiteX21" fmla="*/ 1425250 w 1574276"/>
                <a:gd name="connsiteY21" fmla="*/ 0 h 1039446"/>
                <a:gd name="connsiteX0" fmla="*/ 1425250 w 1574276"/>
                <a:gd name="connsiteY0" fmla="*/ 0 h 1032286"/>
                <a:gd name="connsiteX1" fmla="*/ 1446220 w 1574276"/>
                <a:gd name="connsiteY1" fmla="*/ 8268 h 1032286"/>
                <a:gd name="connsiteX2" fmla="*/ 1500862 w 1574276"/>
                <a:gd name="connsiteY2" fmla="*/ 77290 h 1032286"/>
                <a:gd name="connsiteX3" fmla="*/ 1505655 w 1574276"/>
                <a:gd name="connsiteY3" fmla="*/ 647198 h 1032286"/>
                <a:gd name="connsiteX4" fmla="*/ 1166299 w 1574276"/>
                <a:gd name="connsiteY4" fmla="*/ 969778 h 1032286"/>
                <a:gd name="connsiteX5" fmla="*/ 929037 w 1574276"/>
                <a:gd name="connsiteY5" fmla="*/ 1021544 h 1032286"/>
                <a:gd name="connsiteX6" fmla="*/ 797750 w 1574276"/>
                <a:gd name="connsiteY6" fmla="*/ 1032059 h 1032286"/>
                <a:gd name="connsiteX7" fmla="*/ 13542 w 1574276"/>
                <a:gd name="connsiteY7" fmla="*/ 491899 h 1032286"/>
                <a:gd name="connsiteX8" fmla="*/ 31756 w 1574276"/>
                <a:gd name="connsiteY8" fmla="*/ 153501 h 1032286"/>
                <a:gd name="connsiteX9" fmla="*/ 73936 w 1574276"/>
                <a:gd name="connsiteY9" fmla="*/ 95983 h 1032286"/>
                <a:gd name="connsiteX10" fmla="*/ 151585 w 1574276"/>
                <a:gd name="connsiteY10" fmla="*/ 127139 h 1032286"/>
                <a:gd name="connsiteX11" fmla="*/ 151585 w 1574276"/>
                <a:gd name="connsiteY11" fmla="*/ 173633 h 1032286"/>
                <a:gd name="connsiteX12" fmla="*/ 124264 w 1574276"/>
                <a:gd name="connsiteY12" fmla="*/ 281479 h 1032286"/>
                <a:gd name="connsiteX13" fmla="*/ 238342 w 1574276"/>
                <a:gd name="connsiteY13" fmla="*/ 713343 h 1032286"/>
                <a:gd name="connsiteX14" fmla="*/ 612209 w 1574276"/>
                <a:gd name="connsiteY14" fmla="*/ 918970 h 1032286"/>
                <a:gd name="connsiteX15" fmla="*/ 1174927 w 1574276"/>
                <a:gd name="connsiteY15" fmla="*/ 839404 h 1032286"/>
                <a:gd name="connsiteX16" fmla="*/ 1440468 w 1574276"/>
                <a:gd name="connsiteY16" fmla="*/ 476561 h 1032286"/>
                <a:gd name="connsiteX17" fmla="*/ 1385826 w 1574276"/>
                <a:gd name="connsiteY17" fmla="*/ 113718 h 1032286"/>
                <a:gd name="connsiteX18" fmla="*/ 1371926 w 1574276"/>
                <a:gd name="connsiteY18" fmla="*/ 89273 h 1032286"/>
                <a:gd name="connsiteX19" fmla="*/ 1372405 w 1574276"/>
                <a:gd name="connsiteY19" fmla="*/ 35589 h 1032286"/>
                <a:gd name="connsiteX20" fmla="*/ 1403561 w 1574276"/>
                <a:gd name="connsiteY20" fmla="*/ 5392 h 1032286"/>
                <a:gd name="connsiteX21" fmla="*/ 1425250 w 1574276"/>
                <a:gd name="connsiteY21" fmla="*/ 0 h 1032286"/>
                <a:gd name="connsiteX0" fmla="*/ 1425250 w 1574276"/>
                <a:gd name="connsiteY0" fmla="*/ 0 h 1032456"/>
                <a:gd name="connsiteX1" fmla="*/ 1446220 w 1574276"/>
                <a:gd name="connsiteY1" fmla="*/ 8268 h 1032456"/>
                <a:gd name="connsiteX2" fmla="*/ 1500862 w 1574276"/>
                <a:gd name="connsiteY2" fmla="*/ 77290 h 1032456"/>
                <a:gd name="connsiteX3" fmla="*/ 1505655 w 1574276"/>
                <a:gd name="connsiteY3" fmla="*/ 647198 h 1032456"/>
                <a:gd name="connsiteX4" fmla="*/ 1166299 w 1574276"/>
                <a:gd name="connsiteY4" fmla="*/ 969778 h 1032456"/>
                <a:gd name="connsiteX5" fmla="*/ 929037 w 1574276"/>
                <a:gd name="connsiteY5" fmla="*/ 1021544 h 1032456"/>
                <a:gd name="connsiteX6" fmla="*/ 797750 w 1574276"/>
                <a:gd name="connsiteY6" fmla="*/ 1032059 h 1032456"/>
                <a:gd name="connsiteX7" fmla="*/ 13542 w 1574276"/>
                <a:gd name="connsiteY7" fmla="*/ 491899 h 1032456"/>
                <a:gd name="connsiteX8" fmla="*/ 31756 w 1574276"/>
                <a:gd name="connsiteY8" fmla="*/ 153501 h 1032456"/>
                <a:gd name="connsiteX9" fmla="*/ 73936 w 1574276"/>
                <a:gd name="connsiteY9" fmla="*/ 95983 h 1032456"/>
                <a:gd name="connsiteX10" fmla="*/ 151585 w 1574276"/>
                <a:gd name="connsiteY10" fmla="*/ 127139 h 1032456"/>
                <a:gd name="connsiteX11" fmla="*/ 151585 w 1574276"/>
                <a:gd name="connsiteY11" fmla="*/ 173633 h 1032456"/>
                <a:gd name="connsiteX12" fmla="*/ 124264 w 1574276"/>
                <a:gd name="connsiteY12" fmla="*/ 281479 h 1032456"/>
                <a:gd name="connsiteX13" fmla="*/ 238342 w 1574276"/>
                <a:gd name="connsiteY13" fmla="*/ 713343 h 1032456"/>
                <a:gd name="connsiteX14" fmla="*/ 612209 w 1574276"/>
                <a:gd name="connsiteY14" fmla="*/ 918970 h 1032456"/>
                <a:gd name="connsiteX15" fmla="*/ 1174927 w 1574276"/>
                <a:gd name="connsiteY15" fmla="*/ 839404 h 1032456"/>
                <a:gd name="connsiteX16" fmla="*/ 1440468 w 1574276"/>
                <a:gd name="connsiteY16" fmla="*/ 476561 h 1032456"/>
                <a:gd name="connsiteX17" fmla="*/ 1385826 w 1574276"/>
                <a:gd name="connsiteY17" fmla="*/ 113718 h 1032456"/>
                <a:gd name="connsiteX18" fmla="*/ 1371926 w 1574276"/>
                <a:gd name="connsiteY18" fmla="*/ 89273 h 1032456"/>
                <a:gd name="connsiteX19" fmla="*/ 1372405 w 1574276"/>
                <a:gd name="connsiteY19" fmla="*/ 35589 h 1032456"/>
                <a:gd name="connsiteX20" fmla="*/ 1403561 w 1574276"/>
                <a:gd name="connsiteY20" fmla="*/ 5392 h 1032456"/>
                <a:gd name="connsiteX21" fmla="*/ 1425250 w 1574276"/>
                <a:gd name="connsiteY21" fmla="*/ 0 h 1032456"/>
                <a:gd name="connsiteX0" fmla="*/ 1425250 w 1574276"/>
                <a:gd name="connsiteY0" fmla="*/ 0 h 1032095"/>
                <a:gd name="connsiteX1" fmla="*/ 1446220 w 1574276"/>
                <a:gd name="connsiteY1" fmla="*/ 8268 h 1032095"/>
                <a:gd name="connsiteX2" fmla="*/ 1500862 w 1574276"/>
                <a:gd name="connsiteY2" fmla="*/ 77290 h 1032095"/>
                <a:gd name="connsiteX3" fmla="*/ 1505655 w 1574276"/>
                <a:gd name="connsiteY3" fmla="*/ 647198 h 1032095"/>
                <a:gd name="connsiteX4" fmla="*/ 1166299 w 1574276"/>
                <a:gd name="connsiteY4" fmla="*/ 969778 h 1032095"/>
                <a:gd name="connsiteX5" fmla="*/ 929037 w 1574276"/>
                <a:gd name="connsiteY5" fmla="*/ 1021544 h 1032095"/>
                <a:gd name="connsiteX6" fmla="*/ 797750 w 1574276"/>
                <a:gd name="connsiteY6" fmla="*/ 1032059 h 1032095"/>
                <a:gd name="connsiteX7" fmla="*/ 13542 w 1574276"/>
                <a:gd name="connsiteY7" fmla="*/ 491899 h 1032095"/>
                <a:gd name="connsiteX8" fmla="*/ 31756 w 1574276"/>
                <a:gd name="connsiteY8" fmla="*/ 153501 h 1032095"/>
                <a:gd name="connsiteX9" fmla="*/ 73936 w 1574276"/>
                <a:gd name="connsiteY9" fmla="*/ 95983 h 1032095"/>
                <a:gd name="connsiteX10" fmla="*/ 151585 w 1574276"/>
                <a:gd name="connsiteY10" fmla="*/ 127139 h 1032095"/>
                <a:gd name="connsiteX11" fmla="*/ 151585 w 1574276"/>
                <a:gd name="connsiteY11" fmla="*/ 173633 h 1032095"/>
                <a:gd name="connsiteX12" fmla="*/ 124264 w 1574276"/>
                <a:gd name="connsiteY12" fmla="*/ 281479 h 1032095"/>
                <a:gd name="connsiteX13" fmla="*/ 238342 w 1574276"/>
                <a:gd name="connsiteY13" fmla="*/ 713343 h 1032095"/>
                <a:gd name="connsiteX14" fmla="*/ 612209 w 1574276"/>
                <a:gd name="connsiteY14" fmla="*/ 918970 h 1032095"/>
                <a:gd name="connsiteX15" fmla="*/ 1174927 w 1574276"/>
                <a:gd name="connsiteY15" fmla="*/ 839404 h 1032095"/>
                <a:gd name="connsiteX16" fmla="*/ 1440468 w 1574276"/>
                <a:gd name="connsiteY16" fmla="*/ 476561 h 1032095"/>
                <a:gd name="connsiteX17" fmla="*/ 1385826 w 1574276"/>
                <a:gd name="connsiteY17" fmla="*/ 113718 h 1032095"/>
                <a:gd name="connsiteX18" fmla="*/ 1371926 w 1574276"/>
                <a:gd name="connsiteY18" fmla="*/ 89273 h 1032095"/>
                <a:gd name="connsiteX19" fmla="*/ 1372405 w 1574276"/>
                <a:gd name="connsiteY19" fmla="*/ 35589 h 1032095"/>
                <a:gd name="connsiteX20" fmla="*/ 1403561 w 1574276"/>
                <a:gd name="connsiteY20" fmla="*/ 5392 h 1032095"/>
                <a:gd name="connsiteX21" fmla="*/ 1425250 w 1574276"/>
                <a:gd name="connsiteY21" fmla="*/ 0 h 1032095"/>
                <a:gd name="connsiteX0" fmla="*/ 1425250 w 1574276"/>
                <a:gd name="connsiteY0" fmla="*/ 0 h 1034834"/>
                <a:gd name="connsiteX1" fmla="*/ 1446220 w 1574276"/>
                <a:gd name="connsiteY1" fmla="*/ 8268 h 1034834"/>
                <a:gd name="connsiteX2" fmla="*/ 1500862 w 1574276"/>
                <a:gd name="connsiteY2" fmla="*/ 77290 h 1034834"/>
                <a:gd name="connsiteX3" fmla="*/ 1505655 w 1574276"/>
                <a:gd name="connsiteY3" fmla="*/ 647198 h 1034834"/>
                <a:gd name="connsiteX4" fmla="*/ 1166299 w 1574276"/>
                <a:gd name="connsiteY4" fmla="*/ 969778 h 1034834"/>
                <a:gd name="connsiteX5" fmla="*/ 929037 w 1574276"/>
                <a:gd name="connsiteY5" fmla="*/ 1021544 h 1034834"/>
                <a:gd name="connsiteX6" fmla="*/ 797750 w 1574276"/>
                <a:gd name="connsiteY6" fmla="*/ 1032059 h 1034834"/>
                <a:gd name="connsiteX7" fmla="*/ 13542 w 1574276"/>
                <a:gd name="connsiteY7" fmla="*/ 491899 h 1034834"/>
                <a:gd name="connsiteX8" fmla="*/ 31756 w 1574276"/>
                <a:gd name="connsiteY8" fmla="*/ 153501 h 1034834"/>
                <a:gd name="connsiteX9" fmla="*/ 73936 w 1574276"/>
                <a:gd name="connsiteY9" fmla="*/ 95983 h 1034834"/>
                <a:gd name="connsiteX10" fmla="*/ 151585 w 1574276"/>
                <a:gd name="connsiteY10" fmla="*/ 127139 h 1034834"/>
                <a:gd name="connsiteX11" fmla="*/ 151585 w 1574276"/>
                <a:gd name="connsiteY11" fmla="*/ 173633 h 1034834"/>
                <a:gd name="connsiteX12" fmla="*/ 124264 w 1574276"/>
                <a:gd name="connsiteY12" fmla="*/ 281479 h 1034834"/>
                <a:gd name="connsiteX13" fmla="*/ 238342 w 1574276"/>
                <a:gd name="connsiteY13" fmla="*/ 713343 h 1034834"/>
                <a:gd name="connsiteX14" fmla="*/ 612209 w 1574276"/>
                <a:gd name="connsiteY14" fmla="*/ 918970 h 1034834"/>
                <a:gd name="connsiteX15" fmla="*/ 1174927 w 1574276"/>
                <a:gd name="connsiteY15" fmla="*/ 839404 h 1034834"/>
                <a:gd name="connsiteX16" fmla="*/ 1440468 w 1574276"/>
                <a:gd name="connsiteY16" fmla="*/ 476561 h 1034834"/>
                <a:gd name="connsiteX17" fmla="*/ 1385826 w 1574276"/>
                <a:gd name="connsiteY17" fmla="*/ 113718 h 1034834"/>
                <a:gd name="connsiteX18" fmla="*/ 1371926 w 1574276"/>
                <a:gd name="connsiteY18" fmla="*/ 89273 h 1034834"/>
                <a:gd name="connsiteX19" fmla="*/ 1372405 w 1574276"/>
                <a:gd name="connsiteY19" fmla="*/ 35589 h 1034834"/>
                <a:gd name="connsiteX20" fmla="*/ 1403561 w 1574276"/>
                <a:gd name="connsiteY20" fmla="*/ 5392 h 1034834"/>
                <a:gd name="connsiteX21" fmla="*/ 1425250 w 1574276"/>
                <a:gd name="connsiteY21" fmla="*/ 0 h 103483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4276" h="1033354">
                  <a:moveTo>
                    <a:pt x="1425250" y="0"/>
                  </a:moveTo>
                  <a:cubicBezTo>
                    <a:pt x="1432440" y="0"/>
                    <a:pt x="1439510" y="2277"/>
                    <a:pt x="1446220" y="8268"/>
                  </a:cubicBezTo>
                  <a:cubicBezTo>
                    <a:pt x="1476417" y="21689"/>
                    <a:pt x="1487441" y="50927"/>
                    <a:pt x="1500862" y="77290"/>
                  </a:cubicBezTo>
                  <a:cubicBezTo>
                    <a:pt x="1597205" y="266141"/>
                    <a:pt x="1598643" y="456909"/>
                    <a:pt x="1505655" y="647198"/>
                  </a:cubicBezTo>
                  <a:cubicBezTo>
                    <a:pt x="1433279" y="795786"/>
                    <a:pt x="1317284" y="900277"/>
                    <a:pt x="1166299" y="969778"/>
                  </a:cubicBezTo>
                  <a:cubicBezTo>
                    <a:pt x="1080981" y="1003330"/>
                    <a:pt x="999987" y="1013545"/>
                    <a:pt x="929037" y="1021544"/>
                  </a:cubicBezTo>
                  <a:cubicBezTo>
                    <a:pt x="858087" y="1029543"/>
                    <a:pt x="854856" y="1029686"/>
                    <a:pt x="797750" y="1032059"/>
                  </a:cubicBezTo>
                  <a:cubicBezTo>
                    <a:pt x="371206" y="1049784"/>
                    <a:pt x="87357" y="886377"/>
                    <a:pt x="13542" y="491899"/>
                  </a:cubicBezTo>
                  <a:cubicBezTo>
                    <a:pt x="-8027" y="377342"/>
                    <a:pt x="-5151" y="264703"/>
                    <a:pt x="31756" y="153501"/>
                  </a:cubicBezTo>
                  <a:cubicBezTo>
                    <a:pt x="39425" y="130015"/>
                    <a:pt x="47573" y="106049"/>
                    <a:pt x="73936" y="95983"/>
                  </a:cubicBezTo>
                  <a:cubicBezTo>
                    <a:pt x="110843" y="81124"/>
                    <a:pt x="131454" y="89273"/>
                    <a:pt x="151585" y="127139"/>
                  </a:cubicBezTo>
                  <a:cubicBezTo>
                    <a:pt x="158775" y="142477"/>
                    <a:pt x="157337" y="157815"/>
                    <a:pt x="151585" y="173633"/>
                  </a:cubicBezTo>
                  <a:cubicBezTo>
                    <a:pt x="139123" y="208623"/>
                    <a:pt x="128578" y="244092"/>
                    <a:pt x="124264" y="281479"/>
                  </a:cubicBezTo>
                  <a:cubicBezTo>
                    <a:pt x="103654" y="441091"/>
                    <a:pt x="139123" y="586324"/>
                    <a:pt x="238342" y="713343"/>
                  </a:cubicBezTo>
                  <a:cubicBezTo>
                    <a:pt x="332767" y="834611"/>
                    <a:pt x="460745" y="899318"/>
                    <a:pt x="612209" y="918970"/>
                  </a:cubicBezTo>
                  <a:cubicBezTo>
                    <a:pt x="687941" y="928557"/>
                    <a:pt x="1002373" y="925681"/>
                    <a:pt x="1174927" y="839404"/>
                  </a:cubicBezTo>
                  <a:cubicBezTo>
                    <a:pt x="1303863" y="754085"/>
                    <a:pt x="1405478" y="630422"/>
                    <a:pt x="1440468" y="476561"/>
                  </a:cubicBezTo>
                  <a:cubicBezTo>
                    <a:pt x="1469707" y="349062"/>
                    <a:pt x="1451013" y="227316"/>
                    <a:pt x="1385826" y="113718"/>
                  </a:cubicBezTo>
                  <a:cubicBezTo>
                    <a:pt x="1381033" y="105570"/>
                    <a:pt x="1376240" y="97421"/>
                    <a:pt x="1371926" y="89273"/>
                  </a:cubicBezTo>
                  <a:cubicBezTo>
                    <a:pt x="1362819" y="71059"/>
                    <a:pt x="1361860" y="53324"/>
                    <a:pt x="1372405" y="35589"/>
                  </a:cubicBezTo>
                  <a:cubicBezTo>
                    <a:pt x="1381033" y="23606"/>
                    <a:pt x="1389661" y="11623"/>
                    <a:pt x="1403561" y="5392"/>
                  </a:cubicBezTo>
                  <a:cubicBezTo>
                    <a:pt x="1410751" y="2277"/>
                    <a:pt x="1418060" y="0"/>
                    <a:pt x="1425250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reeform: Shape 7">
              <a:extLst>
                <a:ext uri="{FF2B5EF4-FFF2-40B4-BE49-F238E27FC236}">
                  <a16:creationId xmlns:a16="http://schemas.microsoft.com/office/drawing/2014/main" id="{B6927B4C-E741-DA0B-D295-D4130A97CC8E}"/>
                </a:ext>
              </a:extLst>
            </p:cNvPr>
            <p:cNvSpPr/>
            <p:nvPr/>
          </p:nvSpPr>
          <p:spPr>
            <a:xfrm>
              <a:off x="1217010" y="833820"/>
              <a:ext cx="790873" cy="920288"/>
            </a:xfrm>
            <a:custGeom>
              <a:avLst/>
              <a:gdLst>
                <a:gd name="connsiteX0" fmla="*/ 792790 w 790872"/>
                <a:gd name="connsiteY0" fmla="*/ 894885 h 920288"/>
                <a:gd name="connsiteX1" fmla="*/ 722331 w 790872"/>
                <a:gd name="connsiteY1" fmla="*/ 923644 h 920288"/>
                <a:gd name="connsiteX2" fmla="*/ 707951 w 790872"/>
                <a:gd name="connsiteY2" fmla="*/ 904471 h 920288"/>
                <a:gd name="connsiteX3" fmla="*/ 583329 w 790872"/>
                <a:gd name="connsiteY3" fmla="*/ 645161 h 920288"/>
                <a:gd name="connsiteX4" fmla="*/ 425154 w 790872"/>
                <a:gd name="connsiteY4" fmla="*/ 363322 h 920288"/>
                <a:gd name="connsiteX5" fmla="*/ 307721 w 790872"/>
                <a:gd name="connsiteY5" fmla="*/ 220006 h 920288"/>
                <a:gd name="connsiteX6" fmla="*/ 15817 w 790872"/>
                <a:gd name="connsiteY6" fmla="*/ 65187 h 920288"/>
                <a:gd name="connsiteX7" fmla="*/ 0 w 790872"/>
                <a:gd name="connsiteY7" fmla="*/ 58956 h 920288"/>
                <a:gd name="connsiteX8" fmla="*/ 46973 w 790872"/>
                <a:gd name="connsiteY8" fmla="*/ 38345 h 920288"/>
                <a:gd name="connsiteX9" fmla="*/ 70939 w 790872"/>
                <a:gd name="connsiteY9" fmla="*/ 10066 h 920288"/>
                <a:gd name="connsiteX10" fmla="*/ 78129 w 790872"/>
                <a:gd name="connsiteY10" fmla="*/ 0 h 920288"/>
                <a:gd name="connsiteX11" fmla="*/ 79087 w 790872"/>
                <a:gd name="connsiteY11" fmla="*/ 33552 h 920288"/>
                <a:gd name="connsiteX12" fmla="*/ 107846 w 790872"/>
                <a:gd name="connsiteY12" fmla="*/ 63749 h 920288"/>
                <a:gd name="connsiteX13" fmla="*/ 234386 w 790872"/>
                <a:gd name="connsiteY13" fmla="*/ 57039 h 920288"/>
                <a:gd name="connsiteX14" fmla="*/ 249724 w 790872"/>
                <a:gd name="connsiteY14" fmla="*/ 72377 h 920288"/>
                <a:gd name="connsiteX15" fmla="*/ 464458 w 790872"/>
                <a:gd name="connsiteY15" fmla="*/ 278962 h 920288"/>
                <a:gd name="connsiteX16" fmla="*/ 621674 w 790872"/>
                <a:gd name="connsiteY16" fmla="*/ 544504 h 920288"/>
                <a:gd name="connsiteX17" fmla="*/ 784162 w 790872"/>
                <a:gd name="connsiteY17" fmla="*/ 869481 h 920288"/>
                <a:gd name="connsiteX18" fmla="*/ 792790 w 790872"/>
                <a:gd name="connsiteY18" fmla="*/ 894885 h 9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872" h="920288">
                  <a:moveTo>
                    <a:pt x="792790" y="894885"/>
                  </a:moveTo>
                  <a:cubicBezTo>
                    <a:pt x="760676" y="883860"/>
                    <a:pt x="739586" y="898240"/>
                    <a:pt x="722331" y="923644"/>
                  </a:cubicBezTo>
                  <a:cubicBezTo>
                    <a:pt x="713224" y="920768"/>
                    <a:pt x="711306" y="911661"/>
                    <a:pt x="707951" y="904471"/>
                  </a:cubicBezTo>
                  <a:cubicBezTo>
                    <a:pt x="668647" y="816756"/>
                    <a:pt x="626946" y="730479"/>
                    <a:pt x="583329" y="645161"/>
                  </a:cubicBezTo>
                  <a:cubicBezTo>
                    <a:pt x="533959" y="549297"/>
                    <a:pt x="485548" y="452954"/>
                    <a:pt x="425154" y="363322"/>
                  </a:cubicBezTo>
                  <a:cubicBezTo>
                    <a:pt x="390164" y="312035"/>
                    <a:pt x="352777" y="262666"/>
                    <a:pt x="307721" y="220006"/>
                  </a:cubicBezTo>
                  <a:cubicBezTo>
                    <a:pt x="224800" y="141398"/>
                    <a:pt x="130374" y="84360"/>
                    <a:pt x="15817" y="65187"/>
                  </a:cubicBezTo>
                  <a:cubicBezTo>
                    <a:pt x="10066" y="64228"/>
                    <a:pt x="3835" y="65187"/>
                    <a:pt x="0" y="58956"/>
                  </a:cubicBezTo>
                  <a:cubicBezTo>
                    <a:pt x="12942" y="45535"/>
                    <a:pt x="30676" y="43139"/>
                    <a:pt x="46973" y="38345"/>
                  </a:cubicBezTo>
                  <a:cubicBezTo>
                    <a:pt x="61832" y="33552"/>
                    <a:pt x="72856" y="28280"/>
                    <a:pt x="70939" y="10066"/>
                  </a:cubicBezTo>
                  <a:cubicBezTo>
                    <a:pt x="70460" y="6231"/>
                    <a:pt x="71418" y="479"/>
                    <a:pt x="78129" y="0"/>
                  </a:cubicBezTo>
                  <a:cubicBezTo>
                    <a:pt x="79087" y="11024"/>
                    <a:pt x="80046" y="22049"/>
                    <a:pt x="79087" y="33552"/>
                  </a:cubicBezTo>
                  <a:cubicBezTo>
                    <a:pt x="77170" y="57518"/>
                    <a:pt x="83880" y="64708"/>
                    <a:pt x="107846" y="63749"/>
                  </a:cubicBezTo>
                  <a:cubicBezTo>
                    <a:pt x="150026" y="61832"/>
                    <a:pt x="192206" y="59435"/>
                    <a:pt x="234386" y="57039"/>
                  </a:cubicBezTo>
                  <a:cubicBezTo>
                    <a:pt x="233907" y="67104"/>
                    <a:pt x="243972" y="68542"/>
                    <a:pt x="249724" y="72377"/>
                  </a:cubicBezTo>
                  <a:cubicBezTo>
                    <a:pt x="335042" y="127498"/>
                    <a:pt x="404064" y="198437"/>
                    <a:pt x="464458" y="278962"/>
                  </a:cubicBezTo>
                  <a:cubicBezTo>
                    <a:pt x="526290" y="361884"/>
                    <a:pt x="573742" y="453434"/>
                    <a:pt x="621674" y="544504"/>
                  </a:cubicBezTo>
                  <a:cubicBezTo>
                    <a:pt x="677754" y="651871"/>
                    <a:pt x="731437" y="760676"/>
                    <a:pt x="784162" y="869481"/>
                  </a:cubicBezTo>
                  <a:cubicBezTo>
                    <a:pt x="787518" y="878108"/>
                    <a:pt x="793269" y="885778"/>
                    <a:pt x="792790" y="894885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Freeform: Shape 8">
              <a:extLst>
                <a:ext uri="{FF2B5EF4-FFF2-40B4-BE49-F238E27FC236}">
                  <a16:creationId xmlns:a16="http://schemas.microsoft.com/office/drawing/2014/main" id="{AB55A2E5-65C8-8F05-F6F1-4AFF383509EA}"/>
                </a:ext>
              </a:extLst>
            </p:cNvPr>
            <p:cNvSpPr/>
            <p:nvPr/>
          </p:nvSpPr>
          <p:spPr>
            <a:xfrm>
              <a:off x="637516" y="792599"/>
              <a:ext cx="656664" cy="1054497"/>
            </a:xfrm>
            <a:custGeom>
              <a:avLst/>
              <a:gdLst>
                <a:gd name="connsiteX0" fmla="*/ 657143 w 656664"/>
                <a:gd name="connsiteY0" fmla="*/ 42180 h 1054497"/>
                <a:gd name="connsiteX1" fmla="*/ 654747 w 656664"/>
                <a:gd name="connsiteY1" fmla="*/ 46494 h 1054497"/>
                <a:gd name="connsiteX2" fmla="*/ 622633 w 656664"/>
                <a:gd name="connsiteY2" fmla="*/ 86756 h 1054497"/>
                <a:gd name="connsiteX3" fmla="*/ 579973 w 656664"/>
                <a:gd name="connsiteY3" fmla="*/ 102094 h 1054497"/>
                <a:gd name="connsiteX4" fmla="*/ 535397 w 656664"/>
                <a:gd name="connsiteY4" fmla="*/ 132291 h 1054497"/>
                <a:gd name="connsiteX5" fmla="*/ 389685 w 656664"/>
                <a:gd name="connsiteY5" fmla="*/ 256435 h 1054497"/>
                <a:gd name="connsiteX6" fmla="*/ 228634 w 656664"/>
                <a:gd name="connsiteY6" fmla="*/ 555049 h 1054497"/>
                <a:gd name="connsiteX7" fmla="*/ 92029 w 656664"/>
                <a:gd name="connsiteY7" fmla="*/ 996979 h 1054497"/>
                <a:gd name="connsiteX8" fmla="*/ 74294 w 656664"/>
                <a:gd name="connsiteY8" fmla="*/ 1057373 h 1054497"/>
                <a:gd name="connsiteX9" fmla="*/ 0 w 656664"/>
                <a:gd name="connsiteY9" fmla="*/ 1025259 h 1054497"/>
                <a:gd name="connsiteX10" fmla="*/ 9107 w 656664"/>
                <a:gd name="connsiteY10" fmla="*/ 1009441 h 1054497"/>
                <a:gd name="connsiteX11" fmla="*/ 130854 w 656664"/>
                <a:gd name="connsiteY11" fmla="*/ 601063 h 1054497"/>
                <a:gd name="connsiteX12" fmla="*/ 286152 w 656664"/>
                <a:gd name="connsiteY12" fmla="*/ 266500 h 1054497"/>
                <a:gd name="connsiteX13" fmla="*/ 382495 w 656664"/>
                <a:gd name="connsiteY13" fmla="*/ 153381 h 1054497"/>
                <a:gd name="connsiteX14" fmla="*/ 363802 w 656664"/>
                <a:gd name="connsiteY14" fmla="*/ 151464 h 1054497"/>
                <a:gd name="connsiteX15" fmla="*/ 366198 w 656664"/>
                <a:gd name="connsiteY15" fmla="*/ 147150 h 1054497"/>
                <a:gd name="connsiteX16" fmla="*/ 416047 w 656664"/>
                <a:gd name="connsiteY16" fmla="*/ 115995 h 1054497"/>
                <a:gd name="connsiteX17" fmla="*/ 546421 w 656664"/>
                <a:gd name="connsiteY17" fmla="*/ 32594 h 1054497"/>
                <a:gd name="connsiteX18" fmla="*/ 551694 w 656664"/>
                <a:gd name="connsiteY18" fmla="*/ 32114 h 1054497"/>
                <a:gd name="connsiteX19" fmla="*/ 654747 w 656664"/>
                <a:gd name="connsiteY19" fmla="*/ 0 h 1054497"/>
                <a:gd name="connsiteX20" fmla="*/ 657143 w 656664"/>
                <a:gd name="connsiteY20" fmla="*/ 42180 h 105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6664" h="1054497">
                  <a:moveTo>
                    <a:pt x="657143" y="42180"/>
                  </a:moveTo>
                  <a:cubicBezTo>
                    <a:pt x="656185" y="43618"/>
                    <a:pt x="654267" y="45535"/>
                    <a:pt x="654747" y="46494"/>
                  </a:cubicBezTo>
                  <a:cubicBezTo>
                    <a:pt x="660019" y="72856"/>
                    <a:pt x="645640" y="81963"/>
                    <a:pt x="622633" y="86756"/>
                  </a:cubicBezTo>
                  <a:cubicBezTo>
                    <a:pt x="608253" y="89632"/>
                    <a:pt x="594353" y="96822"/>
                    <a:pt x="579973" y="102094"/>
                  </a:cubicBezTo>
                  <a:cubicBezTo>
                    <a:pt x="569428" y="118391"/>
                    <a:pt x="551214" y="123664"/>
                    <a:pt x="535397" y="132291"/>
                  </a:cubicBezTo>
                  <a:cubicBezTo>
                    <a:pt x="477879" y="163447"/>
                    <a:pt x="431385" y="206106"/>
                    <a:pt x="389685" y="256435"/>
                  </a:cubicBezTo>
                  <a:cubicBezTo>
                    <a:pt x="315870" y="345108"/>
                    <a:pt x="266979" y="447203"/>
                    <a:pt x="228634" y="555049"/>
                  </a:cubicBezTo>
                  <a:cubicBezTo>
                    <a:pt x="176389" y="700282"/>
                    <a:pt x="132291" y="847912"/>
                    <a:pt x="92029" y="996979"/>
                  </a:cubicBezTo>
                  <a:cubicBezTo>
                    <a:pt x="86756" y="1017110"/>
                    <a:pt x="83880" y="1038200"/>
                    <a:pt x="74294" y="1057373"/>
                  </a:cubicBezTo>
                  <a:cubicBezTo>
                    <a:pt x="58477" y="1026217"/>
                    <a:pt x="33552" y="1016152"/>
                    <a:pt x="0" y="1025259"/>
                  </a:cubicBezTo>
                  <a:cubicBezTo>
                    <a:pt x="6231" y="1021904"/>
                    <a:pt x="7190" y="1015672"/>
                    <a:pt x="9107" y="1009441"/>
                  </a:cubicBezTo>
                  <a:cubicBezTo>
                    <a:pt x="46014" y="872357"/>
                    <a:pt x="85318" y="735751"/>
                    <a:pt x="130854" y="601063"/>
                  </a:cubicBezTo>
                  <a:cubicBezTo>
                    <a:pt x="170637" y="484110"/>
                    <a:pt x="215693" y="369074"/>
                    <a:pt x="286152" y="266500"/>
                  </a:cubicBezTo>
                  <a:cubicBezTo>
                    <a:pt x="313953" y="226238"/>
                    <a:pt x="345108" y="189330"/>
                    <a:pt x="382495" y="153381"/>
                  </a:cubicBezTo>
                  <a:cubicBezTo>
                    <a:pt x="374826" y="152423"/>
                    <a:pt x="369074" y="151943"/>
                    <a:pt x="363802" y="151464"/>
                  </a:cubicBezTo>
                  <a:cubicBezTo>
                    <a:pt x="363802" y="149547"/>
                    <a:pt x="364760" y="147150"/>
                    <a:pt x="366198" y="147150"/>
                  </a:cubicBezTo>
                  <a:cubicBezTo>
                    <a:pt x="387767" y="144274"/>
                    <a:pt x="400709" y="128457"/>
                    <a:pt x="416047" y="115995"/>
                  </a:cubicBezTo>
                  <a:cubicBezTo>
                    <a:pt x="455830" y="82443"/>
                    <a:pt x="500886" y="57039"/>
                    <a:pt x="546421" y="32594"/>
                  </a:cubicBezTo>
                  <a:cubicBezTo>
                    <a:pt x="547859" y="31635"/>
                    <a:pt x="549776" y="31635"/>
                    <a:pt x="551694" y="32114"/>
                  </a:cubicBezTo>
                  <a:cubicBezTo>
                    <a:pt x="587163" y="24924"/>
                    <a:pt x="621195" y="12462"/>
                    <a:pt x="654747" y="0"/>
                  </a:cubicBezTo>
                  <a:cubicBezTo>
                    <a:pt x="658102" y="13421"/>
                    <a:pt x="657623" y="27800"/>
                    <a:pt x="657143" y="4218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reeform: Shape 9">
              <a:extLst>
                <a:ext uri="{FF2B5EF4-FFF2-40B4-BE49-F238E27FC236}">
                  <a16:creationId xmlns:a16="http://schemas.microsoft.com/office/drawing/2014/main" id="{B027B1BF-D4FE-972C-DE79-F02B04571C76}"/>
                </a:ext>
              </a:extLst>
            </p:cNvPr>
            <p:cNvSpPr/>
            <p:nvPr/>
          </p:nvSpPr>
          <p:spPr>
            <a:xfrm>
              <a:off x="915646" y="781284"/>
              <a:ext cx="273211" cy="167761"/>
            </a:xfrm>
            <a:custGeom>
              <a:avLst/>
              <a:gdLst>
                <a:gd name="connsiteX0" fmla="*/ 273564 w 273210"/>
                <a:gd name="connsiteY0" fmla="*/ 42950 h 167760"/>
                <a:gd name="connsiteX1" fmla="*/ 258226 w 273210"/>
                <a:gd name="connsiteY1" fmla="*/ 54454 h 167760"/>
                <a:gd name="connsiteX2" fmla="*/ 120662 w 273210"/>
                <a:gd name="connsiteY2" fmla="*/ 148400 h 167760"/>
                <a:gd name="connsiteX3" fmla="*/ 85672 w 273210"/>
                <a:gd name="connsiteY3" fmla="*/ 162779 h 167760"/>
                <a:gd name="connsiteX4" fmla="*/ 36302 w 273210"/>
                <a:gd name="connsiteY4" fmla="*/ 167573 h 167760"/>
                <a:gd name="connsiteX5" fmla="*/ 11377 w 273210"/>
                <a:gd name="connsiteY5" fmla="*/ 147441 h 167760"/>
                <a:gd name="connsiteX6" fmla="*/ 353 w 273210"/>
                <a:gd name="connsiteY6" fmla="*/ 51099 h 167760"/>
                <a:gd name="connsiteX7" fmla="*/ 20964 w 273210"/>
                <a:gd name="connsiteY7" fmla="*/ 25216 h 167760"/>
                <a:gd name="connsiteX8" fmla="*/ 236656 w 273210"/>
                <a:gd name="connsiteY8" fmla="*/ 770 h 167760"/>
                <a:gd name="connsiteX9" fmla="*/ 269250 w 273210"/>
                <a:gd name="connsiteY9" fmla="*/ 28571 h 167760"/>
                <a:gd name="connsiteX10" fmla="*/ 273564 w 273210"/>
                <a:gd name="connsiteY10" fmla="*/ 42950 h 16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10" h="167760">
                  <a:moveTo>
                    <a:pt x="273564" y="42950"/>
                  </a:moveTo>
                  <a:cubicBezTo>
                    <a:pt x="269729" y="48223"/>
                    <a:pt x="264457" y="51578"/>
                    <a:pt x="258226" y="54454"/>
                  </a:cubicBezTo>
                  <a:cubicBezTo>
                    <a:pt x="207897" y="78899"/>
                    <a:pt x="161404" y="110055"/>
                    <a:pt x="120662" y="148400"/>
                  </a:cubicBezTo>
                  <a:cubicBezTo>
                    <a:pt x="110117" y="157986"/>
                    <a:pt x="97655" y="158466"/>
                    <a:pt x="85672" y="162779"/>
                  </a:cubicBezTo>
                  <a:cubicBezTo>
                    <a:pt x="69375" y="164217"/>
                    <a:pt x="52599" y="165655"/>
                    <a:pt x="36302" y="167573"/>
                  </a:cubicBezTo>
                  <a:cubicBezTo>
                    <a:pt x="20964" y="169011"/>
                    <a:pt x="13295" y="163259"/>
                    <a:pt x="11377" y="147441"/>
                  </a:cubicBezTo>
                  <a:cubicBezTo>
                    <a:pt x="8022" y="115327"/>
                    <a:pt x="4667" y="83213"/>
                    <a:pt x="353" y="51099"/>
                  </a:cubicBezTo>
                  <a:cubicBezTo>
                    <a:pt x="-1564" y="34802"/>
                    <a:pt x="4188" y="27133"/>
                    <a:pt x="20964" y="25216"/>
                  </a:cubicBezTo>
                  <a:cubicBezTo>
                    <a:pt x="92861" y="17546"/>
                    <a:pt x="164759" y="8919"/>
                    <a:pt x="236656" y="770"/>
                  </a:cubicBezTo>
                  <a:cubicBezTo>
                    <a:pt x="263019" y="-2106"/>
                    <a:pt x="267812" y="2208"/>
                    <a:pt x="269250" y="28571"/>
                  </a:cubicBezTo>
                  <a:cubicBezTo>
                    <a:pt x="270209" y="32885"/>
                    <a:pt x="269729" y="38157"/>
                    <a:pt x="273564" y="4295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69">
            <a:extLst>
              <a:ext uri="{FF2B5EF4-FFF2-40B4-BE49-F238E27FC236}">
                <a16:creationId xmlns:a16="http://schemas.microsoft.com/office/drawing/2014/main" id="{166D9CA4-94B0-BA67-0A0F-CDA212C7D06F}"/>
              </a:ext>
            </a:extLst>
          </p:cNvPr>
          <p:cNvGrpSpPr/>
          <p:nvPr/>
        </p:nvGrpSpPr>
        <p:grpSpPr>
          <a:xfrm>
            <a:off x="1435964" y="3408922"/>
            <a:ext cx="9981236" cy="3119513"/>
            <a:chOff x="1443343" y="2729997"/>
            <a:chExt cx="9981236" cy="3119513"/>
          </a:xfrm>
          <a:solidFill>
            <a:schemeClr val="accent3"/>
          </a:solidFill>
        </p:grpSpPr>
        <p:sp>
          <p:nvSpPr>
            <p:cNvPr id="17" name="Arrow: Bent 19">
              <a:extLst>
                <a:ext uri="{FF2B5EF4-FFF2-40B4-BE49-F238E27FC236}">
                  <a16:creationId xmlns:a16="http://schemas.microsoft.com/office/drawing/2014/main" id="{AC48EBE2-0553-3631-50AD-BA10934A9F08}"/>
                </a:ext>
              </a:extLst>
            </p:cNvPr>
            <p:cNvSpPr/>
            <p:nvPr/>
          </p:nvSpPr>
          <p:spPr>
            <a:xfrm rot="5400000" flipH="1">
              <a:off x="6412065" y="846049"/>
              <a:ext cx="565464" cy="9441457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Arrow: Bent 17">
              <a:extLst>
                <a:ext uri="{FF2B5EF4-FFF2-40B4-BE49-F238E27FC236}">
                  <a16:creationId xmlns:a16="http://schemas.microsoft.com/office/drawing/2014/main" id="{4F9D51BE-8F39-2E44-4F3A-174D88E18059}"/>
                </a:ext>
              </a:extLst>
            </p:cNvPr>
            <p:cNvSpPr/>
            <p:nvPr/>
          </p:nvSpPr>
          <p:spPr>
            <a:xfrm rot="16200000">
              <a:off x="5499825" y="-1326485"/>
              <a:ext cx="565464" cy="867842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Arrow: Bent 20">
              <a:extLst>
                <a:ext uri="{FF2B5EF4-FFF2-40B4-BE49-F238E27FC236}">
                  <a16:creationId xmlns:a16="http://schemas.microsoft.com/office/drawing/2014/main" id="{4B292B81-F0D8-16C4-F1AA-791BB0829A8E}"/>
                </a:ext>
              </a:extLst>
            </p:cNvPr>
            <p:cNvSpPr/>
            <p:nvPr/>
          </p:nvSpPr>
          <p:spPr>
            <a:xfrm rot="5400000">
              <a:off x="10490443" y="2782688"/>
              <a:ext cx="565464" cy="130280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id="{F3911044-9130-99C8-2FFE-26D893AD0AB7}"/>
                </a:ext>
              </a:extLst>
            </p:cNvPr>
            <p:cNvSpPr/>
            <p:nvPr/>
          </p:nvSpPr>
          <p:spPr>
            <a:xfrm>
              <a:off x="11181026" y="3707770"/>
              <a:ext cx="144850" cy="1645920"/>
            </a:xfrm>
            <a:prstGeom prst="rect">
              <a:avLst/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F8F423F0-950F-D5CE-2C3D-2F45934F805B}"/>
              </a:ext>
            </a:extLst>
          </p:cNvPr>
          <p:cNvCxnSpPr>
            <a:cxnSpLocks/>
          </p:cNvCxnSpPr>
          <p:nvPr/>
        </p:nvCxnSpPr>
        <p:spPr>
          <a:xfrm flipV="1">
            <a:off x="3550552" y="3539751"/>
            <a:ext cx="0" cy="58106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>
            <a:extLst>
              <a:ext uri="{FF2B5EF4-FFF2-40B4-BE49-F238E27FC236}">
                <a16:creationId xmlns:a16="http://schemas.microsoft.com/office/drawing/2014/main" id="{0B37FB28-41DC-07F0-63EB-EE9175D66E18}"/>
              </a:ext>
            </a:extLst>
          </p:cNvPr>
          <p:cNvSpPr/>
          <p:nvPr/>
        </p:nvSpPr>
        <p:spPr>
          <a:xfrm>
            <a:off x="2496735" y="2788064"/>
            <a:ext cx="2618110" cy="729223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20-50%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Imágenes diagnósticas solicitadas no generan valor al paciente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67AABDEF-2E33-767E-29AC-C3AA84C82610}"/>
              </a:ext>
            </a:extLst>
          </p:cNvPr>
          <p:cNvSpPr/>
          <p:nvPr/>
        </p:nvSpPr>
        <p:spPr>
          <a:xfrm>
            <a:off x="7383285" y="2801614"/>
            <a:ext cx="2618110" cy="696683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30%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los hombres y </a:t>
            </a:r>
            <a:r>
              <a:rPr lang="en-US" altLang="ko-KR" sz="1400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40%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mujeres &gt;50 años - Dosis superiores a </a:t>
            </a:r>
            <a:r>
              <a:rPr lang="en-US" altLang="ko-KR" sz="1400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20mSv/año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BB93DD76-A6EF-3630-C323-FFC7FF53B0CC}"/>
              </a:ext>
            </a:extLst>
          </p:cNvPr>
          <p:cNvCxnSpPr>
            <a:cxnSpLocks/>
          </p:cNvCxnSpPr>
          <p:nvPr/>
        </p:nvCxnSpPr>
        <p:spPr>
          <a:xfrm>
            <a:off x="5393339" y="3602652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6B0481B2-9710-EDD2-3505-FC07814BB1C1}"/>
              </a:ext>
            </a:extLst>
          </p:cNvPr>
          <p:cNvCxnSpPr>
            <a:cxnSpLocks/>
          </p:cNvCxnSpPr>
          <p:nvPr/>
        </p:nvCxnSpPr>
        <p:spPr>
          <a:xfrm flipV="1">
            <a:off x="8629435" y="3539751"/>
            <a:ext cx="0" cy="58106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7F039A6E-D3E3-7035-4A7B-A44B621D4D0A}"/>
              </a:ext>
            </a:extLst>
          </p:cNvPr>
          <p:cNvCxnSpPr>
            <a:cxnSpLocks/>
          </p:cNvCxnSpPr>
          <p:nvPr/>
        </p:nvCxnSpPr>
        <p:spPr>
          <a:xfrm>
            <a:off x="10208175" y="3634924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ángulo 35">
            <a:extLst>
              <a:ext uri="{FF2B5EF4-FFF2-40B4-BE49-F238E27FC236}">
                <a16:creationId xmlns:a16="http://schemas.microsoft.com/office/drawing/2014/main" id="{75D1B1E6-CB28-77E8-5E76-13AC53009331}"/>
              </a:ext>
            </a:extLst>
          </p:cNvPr>
          <p:cNvSpPr/>
          <p:nvPr/>
        </p:nvSpPr>
        <p:spPr>
          <a:xfrm>
            <a:off x="7996473" y="4246759"/>
            <a:ext cx="3141933" cy="53816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2,5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eventos adversos / 1.000 RM con sedación en pacientes pediátricos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16C4F5B2-5C28-7E7C-855C-3209BA3D7F51}"/>
              </a:ext>
            </a:extLst>
          </p:cNvPr>
          <p:cNvSpPr/>
          <p:nvPr/>
        </p:nvSpPr>
        <p:spPr>
          <a:xfrm>
            <a:off x="9203872" y="5493512"/>
            <a:ext cx="1545203" cy="50955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6-27%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variación interobservador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22C291A0-24A0-C328-897F-6CE7A117D1C7}"/>
              </a:ext>
            </a:extLst>
          </p:cNvPr>
          <p:cNvCxnSpPr>
            <a:cxnSpLocks/>
          </p:cNvCxnSpPr>
          <p:nvPr/>
        </p:nvCxnSpPr>
        <p:spPr>
          <a:xfrm flipH="1">
            <a:off x="10804974" y="5591434"/>
            <a:ext cx="740582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29FB4DB9-E803-2829-2C82-2AE594522E0C}"/>
              </a:ext>
            </a:extLst>
          </p:cNvPr>
          <p:cNvCxnSpPr>
            <a:cxnSpLocks/>
          </p:cNvCxnSpPr>
          <p:nvPr/>
        </p:nvCxnSpPr>
        <p:spPr>
          <a:xfrm flipV="1">
            <a:off x="7927930" y="6032615"/>
            <a:ext cx="0" cy="68973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 43">
            <a:extLst>
              <a:ext uri="{FF2B5EF4-FFF2-40B4-BE49-F238E27FC236}">
                <a16:creationId xmlns:a16="http://schemas.microsoft.com/office/drawing/2014/main" id="{6A75FD09-C5A4-7937-D351-2355E5A2097A}"/>
              </a:ext>
            </a:extLst>
          </p:cNvPr>
          <p:cNvSpPr/>
          <p:nvPr/>
        </p:nvSpPr>
        <p:spPr>
          <a:xfrm>
            <a:off x="7084232" y="5523061"/>
            <a:ext cx="1545203" cy="50955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30%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TAC en USA - Injustificados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0E95CCB7-9F17-F7AC-54D4-67D48B466418}"/>
              </a:ext>
            </a:extLst>
          </p:cNvPr>
          <p:cNvCxnSpPr>
            <a:cxnSpLocks/>
          </p:cNvCxnSpPr>
          <p:nvPr/>
        </p:nvCxnSpPr>
        <p:spPr>
          <a:xfrm flipV="1">
            <a:off x="6656849" y="1994577"/>
            <a:ext cx="0" cy="218914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ángulo 46">
            <a:extLst>
              <a:ext uri="{FF2B5EF4-FFF2-40B4-BE49-F238E27FC236}">
                <a16:creationId xmlns:a16="http://schemas.microsoft.com/office/drawing/2014/main" id="{542B6EB3-AB3C-BA18-9067-7A37E3FB259A}"/>
              </a:ext>
            </a:extLst>
          </p:cNvPr>
          <p:cNvSpPr/>
          <p:nvPr/>
        </p:nvSpPr>
        <p:spPr>
          <a:xfrm>
            <a:off x="5378363" y="1623775"/>
            <a:ext cx="2618110" cy="353819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49-75%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Aumento # imágenes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4E24FDE1-1EA0-71DA-529C-DA0ED7FBCEB3}"/>
              </a:ext>
            </a:extLst>
          </p:cNvPr>
          <p:cNvCxnSpPr>
            <a:cxnSpLocks/>
          </p:cNvCxnSpPr>
          <p:nvPr/>
        </p:nvCxnSpPr>
        <p:spPr>
          <a:xfrm flipV="1">
            <a:off x="11244129" y="2395646"/>
            <a:ext cx="0" cy="199104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ángulo 49">
            <a:extLst>
              <a:ext uri="{FF2B5EF4-FFF2-40B4-BE49-F238E27FC236}">
                <a16:creationId xmlns:a16="http://schemas.microsoft.com/office/drawing/2014/main" id="{1F326D98-35A0-2678-EA33-DF1C635D78C3}"/>
              </a:ext>
            </a:extLst>
          </p:cNvPr>
          <p:cNvSpPr/>
          <p:nvPr/>
        </p:nvSpPr>
        <p:spPr>
          <a:xfrm>
            <a:off x="9259982" y="1838705"/>
            <a:ext cx="2814869" cy="56546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32-47%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del tiempo / Radiólogo Actividades diferentes a lecturas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7B59755-9700-3EC3-0056-863DE2E6DA4E}"/>
              </a:ext>
            </a:extLst>
          </p:cNvPr>
          <p:cNvSpPr/>
          <p:nvPr/>
        </p:nvSpPr>
        <p:spPr>
          <a:xfrm>
            <a:off x="4422808" y="4260270"/>
            <a:ext cx="1846976" cy="70106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0,14-0,19%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Tasa extravasación medios contrastes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2FDB6EE2-D25F-DFE1-DDC9-DAA4B2250311}"/>
              </a:ext>
            </a:extLst>
          </p:cNvPr>
          <p:cNvCxnSpPr>
            <a:cxnSpLocks/>
          </p:cNvCxnSpPr>
          <p:nvPr/>
        </p:nvCxnSpPr>
        <p:spPr>
          <a:xfrm>
            <a:off x="1601763" y="3653853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F443CC1-0667-3036-3351-6DA07B62E6D8}"/>
              </a:ext>
            </a:extLst>
          </p:cNvPr>
          <p:cNvSpPr/>
          <p:nvPr/>
        </p:nvSpPr>
        <p:spPr>
          <a:xfrm>
            <a:off x="200944" y="4303379"/>
            <a:ext cx="2618110" cy="56546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&lt;1%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extravasaciones son severas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1913EA-C041-8AC1-7BEA-FB4A21BACB6E}"/>
              </a:ext>
            </a:extLst>
          </p:cNvPr>
          <p:cNvSpPr txBox="1">
            <a:spLocks/>
          </p:cNvSpPr>
          <p:nvPr/>
        </p:nvSpPr>
        <p:spPr>
          <a:xfrm>
            <a:off x="3265713" y="1136459"/>
            <a:ext cx="6008141" cy="5476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ESTADÍSTICAS SEGURIDAD PACIENTE RADIOLOGÍA</a:t>
            </a:r>
          </a:p>
        </p:txBody>
      </p:sp>
    </p:spTree>
    <p:extLst>
      <p:ext uri="{BB962C8B-B14F-4D97-AF65-F5344CB8AC3E}">
        <p14:creationId xmlns:p14="http://schemas.microsoft.com/office/powerpoint/2010/main" val="126757349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6 Grupo">
            <a:extLst>
              <a:ext uri="{FF2B5EF4-FFF2-40B4-BE49-F238E27FC236}">
                <a16:creationId xmlns:a16="http://schemas.microsoft.com/office/drawing/2014/main" id="{B97CE8D2-FBED-034E-E033-5BD65A32D50F}"/>
              </a:ext>
            </a:extLst>
          </p:cNvPr>
          <p:cNvGrpSpPr/>
          <p:nvPr/>
        </p:nvGrpSpPr>
        <p:grpSpPr>
          <a:xfrm>
            <a:off x="1101672" y="1669041"/>
            <a:ext cx="10357461" cy="2351149"/>
            <a:chOff x="630810" y="4265779"/>
            <a:chExt cx="21952321" cy="4913789"/>
          </a:xfrm>
        </p:grpSpPr>
        <p:pic>
          <p:nvPicPr>
            <p:cNvPr id="3" name="15 Imagen">
              <a:extLst>
                <a:ext uri="{FF2B5EF4-FFF2-40B4-BE49-F238E27FC236}">
                  <a16:creationId xmlns:a16="http://schemas.microsoft.com/office/drawing/2014/main" id="{2FCBEBCF-D8AF-53A2-2640-655D1822E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9" t="9231" b="12394"/>
            <a:stretch/>
          </p:blipFill>
          <p:spPr>
            <a:xfrm>
              <a:off x="20009836" y="4297310"/>
              <a:ext cx="2573295" cy="3778469"/>
            </a:xfrm>
            <a:prstGeom prst="rect">
              <a:avLst/>
            </a:prstGeom>
          </p:spPr>
        </p:pic>
        <p:sp>
          <p:nvSpPr>
            <p:cNvPr id="4" name="18 CuadroTexto">
              <a:extLst>
                <a:ext uri="{FF2B5EF4-FFF2-40B4-BE49-F238E27FC236}">
                  <a16:creationId xmlns:a16="http://schemas.microsoft.com/office/drawing/2014/main" id="{34E3741F-7CCE-0DA4-BC9D-A0C2EFAE33EF}"/>
                </a:ext>
              </a:extLst>
            </p:cNvPr>
            <p:cNvSpPr txBox="1"/>
            <p:nvPr/>
          </p:nvSpPr>
          <p:spPr>
            <a:xfrm>
              <a:off x="638593" y="8143321"/>
              <a:ext cx="2824778" cy="997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4B4F54"/>
                  </a:solidFill>
                  <a:effectLst/>
                  <a:uLnTx/>
                  <a:uFillTx/>
                  <a:latin typeface="Calibri" panose="020F0502020204030204" pitchFamily="34" charset="0"/>
                  <a:ea typeface="Arial Unicode MS"/>
                  <a:cs typeface="Calibri" panose="020F0502020204030204" pitchFamily="34" charset="0"/>
                  <a:sym typeface="Helvetica Neue"/>
                </a:rPr>
                <a:t>1997</a:t>
              </a:r>
            </a:p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4B4F54"/>
                  </a:solidFill>
                  <a:effectLst/>
                  <a:uLnTx/>
                  <a:uFillTx/>
                  <a:latin typeface="Calibri" panose="020F0502020204030204" pitchFamily="34" charset="0"/>
                  <a:ea typeface="Arial Unicode MS"/>
                  <a:cs typeface="Calibri" panose="020F0502020204030204" pitchFamily="34" charset="0"/>
                  <a:sym typeface="Helvetica Neue"/>
                </a:rPr>
                <a:t>Poblado</a:t>
              </a:r>
            </a:p>
          </p:txBody>
        </p:sp>
        <p:sp>
          <p:nvSpPr>
            <p:cNvPr id="5" name="19 CuadroTexto">
              <a:extLst>
                <a:ext uri="{FF2B5EF4-FFF2-40B4-BE49-F238E27FC236}">
                  <a16:creationId xmlns:a16="http://schemas.microsoft.com/office/drawing/2014/main" id="{0B9413F1-96F7-DA2C-CBEB-D8549D2B2F7C}"/>
                </a:ext>
              </a:extLst>
            </p:cNvPr>
            <p:cNvSpPr txBox="1"/>
            <p:nvPr/>
          </p:nvSpPr>
          <p:spPr>
            <a:xfrm>
              <a:off x="6504875" y="8138506"/>
              <a:ext cx="2802320" cy="997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4B4F54"/>
                  </a:solidFill>
                  <a:effectLst/>
                  <a:uLnTx/>
                  <a:uFillTx/>
                  <a:latin typeface="Calibri" panose="020F0502020204030204" pitchFamily="34" charset="0"/>
                  <a:ea typeface="Arial Unicode MS"/>
                  <a:cs typeface="Calibri" panose="020F0502020204030204" pitchFamily="34" charset="0"/>
                  <a:sym typeface="Helvetica Neue"/>
                </a:rPr>
                <a:t>2006</a:t>
              </a:r>
            </a:p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4B4F54"/>
                  </a:solidFill>
                  <a:effectLst/>
                  <a:uLnTx/>
                  <a:uFillTx/>
                  <a:latin typeface="Calibri" panose="020F0502020204030204" pitchFamily="34" charset="0"/>
                  <a:ea typeface="Arial Unicode MS"/>
                  <a:cs typeface="Calibri" panose="020F0502020204030204" pitchFamily="34" charset="0"/>
                  <a:sym typeface="Helvetica Neue"/>
                </a:rPr>
                <a:t>Intermédica</a:t>
              </a:r>
            </a:p>
          </p:txBody>
        </p:sp>
        <p:sp>
          <p:nvSpPr>
            <p:cNvPr id="6" name="20 CuadroTexto">
              <a:extLst>
                <a:ext uri="{FF2B5EF4-FFF2-40B4-BE49-F238E27FC236}">
                  <a16:creationId xmlns:a16="http://schemas.microsoft.com/office/drawing/2014/main" id="{7F7194CD-3B81-EF75-7BD5-AF63864A8525}"/>
                </a:ext>
              </a:extLst>
            </p:cNvPr>
            <p:cNvSpPr txBox="1"/>
            <p:nvPr/>
          </p:nvSpPr>
          <p:spPr>
            <a:xfrm>
              <a:off x="9534220" y="8151631"/>
              <a:ext cx="2747142" cy="997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4B4F54"/>
                  </a:solidFill>
                  <a:effectLst/>
                  <a:uLnTx/>
                  <a:uFillTx/>
                  <a:latin typeface="Calibri" panose="020F0502020204030204" pitchFamily="34" charset="0"/>
                  <a:ea typeface="Arial Unicode MS"/>
                  <a:cs typeface="Calibri" panose="020F0502020204030204" pitchFamily="34" charset="0"/>
                  <a:sym typeface="Helvetica Neue"/>
                </a:rPr>
                <a:t>2010</a:t>
              </a:r>
            </a:p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4B4F54"/>
                  </a:solidFill>
                  <a:effectLst/>
                  <a:uLnTx/>
                  <a:uFillTx/>
                  <a:latin typeface="Calibri" panose="020F0502020204030204" pitchFamily="34" charset="0"/>
                  <a:ea typeface="Arial Unicode MS"/>
                  <a:cs typeface="Calibri" panose="020F0502020204030204" pitchFamily="34" charset="0"/>
                  <a:sym typeface="Helvetica Neue"/>
                </a:rPr>
                <a:t>Laureles</a:t>
              </a:r>
            </a:p>
          </p:txBody>
        </p:sp>
        <p:sp>
          <p:nvSpPr>
            <p:cNvPr id="7" name="21 CuadroTexto">
              <a:extLst>
                <a:ext uri="{FF2B5EF4-FFF2-40B4-BE49-F238E27FC236}">
                  <a16:creationId xmlns:a16="http://schemas.microsoft.com/office/drawing/2014/main" id="{7FA65E51-7CD9-5642-2EF6-DB8E3DC0CC66}"/>
                </a:ext>
              </a:extLst>
            </p:cNvPr>
            <p:cNvSpPr txBox="1"/>
            <p:nvPr/>
          </p:nvSpPr>
          <p:spPr>
            <a:xfrm>
              <a:off x="20009835" y="8151629"/>
              <a:ext cx="2573296" cy="997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4B4F54"/>
                  </a:solidFill>
                  <a:effectLst/>
                  <a:uLnTx/>
                  <a:uFillTx/>
                  <a:latin typeface="Calibri" panose="020F0502020204030204" pitchFamily="34" charset="0"/>
                  <a:ea typeface="Arial Unicode MS"/>
                  <a:cs typeface="Calibri" panose="020F0502020204030204" pitchFamily="34" charset="0"/>
                  <a:sym typeface="Helvetica Neue"/>
                </a:rPr>
                <a:t>2018</a:t>
              </a:r>
            </a:p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4B4F54"/>
                  </a:solidFill>
                  <a:effectLst/>
                  <a:uLnTx/>
                  <a:uFillTx/>
                  <a:latin typeface="Calibri" panose="020F0502020204030204" pitchFamily="34" charset="0"/>
                  <a:ea typeface="Arial Unicode MS"/>
                  <a:cs typeface="Calibri" panose="020F0502020204030204" pitchFamily="34" charset="0"/>
                  <a:sym typeface="Helvetica Neue"/>
                </a:rPr>
                <a:t>Medicina Nuclear</a:t>
              </a:r>
            </a:p>
          </p:txBody>
        </p:sp>
        <p:sp>
          <p:nvSpPr>
            <p:cNvPr id="8" name="22 CuadroTexto">
              <a:extLst>
                <a:ext uri="{FF2B5EF4-FFF2-40B4-BE49-F238E27FC236}">
                  <a16:creationId xmlns:a16="http://schemas.microsoft.com/office/drawing/2014/main" id="{248B2036-F7EC-311E-A80B-0F2D4C21B770}"/>
                </a:ext>
              </a:extLst>
            </p:cNvPr>
            <p:cNvSpPr txBox="1"/>
            <p:nvPr/>
          </p:nvSpPr>
          <p:spPr>
            <a:xfrm>
              <a:off x="17318944" y="8151631"/>
              <a:ext cx="2533400" cy="997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4B4F54"/>
                  </a:solidFill>
                  <a:effectLst/>
                  <a:uLnTx/>
                  <a:uFillTx/>
                  <a:latin typeface="Calibri" panose="020F0502020204030204" pitchFamily="34" charset="0"/>
                  <a:ea typeface="Arial Unicode MS"/>
                  <a:cs typeface="Calibri" panose="020F0502020204030204" pitchFamily="34" charset="0"/>
                  <a:sym typeface="Helvetica Neue"/>
                </a:rPr>
                <a:t>2014</a:t>
              </a:r>
            </a:p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4B4F54"/>
                  </a:solidFill>
                  <a:effectLst/>
                  <a:uLnTx/>
                  <a:uFillTx/>
                  <a:latin typeface="Calibri" panose="020F0502020204030204" pitchFamily="34" charset="0"/>
                  <a:ea typeface="Arial Unicode MS"/>
                  <a:cs typeface="Calibri" panose="020F0502020204030204" pitchFamily="34" charset="0"/>
                  <a:sym typeface="Helvetica Neue"/>
                </a:rPr>
                <a:t>Médical</a:t>
              </a:r>
            </a:p>
          </p:txBody>
        </p:sp>
        <p:sp>
          <p:nvSpPr>
            <p:cNvPr id="9" name="23 CuadroTexto">
              <a:extLst>
                <a:ext uri="{FF2B5EF4-FFF2-40B4-BE49-F238E27FC236}">
                  <a16:creationId xmlns:a16="http://schemas.microsoft.com/office/drawing/2014/main" id="{48DF9B87-8F70-6C50-684F-6F8D76106772}"/>
                </a:ext>
              </a:extLst>
            </p:cNvPr>
            <p:cNvSpPr txBox="1"/>
            <p:nvPr/>
          </p:nvSpPr>
          <p:spPr>
            <a:xfrm>
              <a:off x="12457915" y="8182548"/>
              <a:ext cx="4693842" cy="997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4B4F54"/>
                  </a:solidFill>
                  <a:effectLst/>
                  <a:uLnTx/>
                  <a:uFillTx/>
                  <a:latin typeface="Calibri" panose="020F0502020204030204" pitchFamily="34" charset="0"/>
                  <a:ea typeface="Arial Unicode MS"/>
                  <a:cs typeface="Calibri" panose="020F0502020204030204" pitchFamily="34" charset="0"/>
                  <a:sym typeface="Helvetica Neue"/>
                </a:rPr>
                <a:t>2012</a:t>
              </a:r>
            </a:p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4B4F54"/>
                  </a:solidFill>
                  <a:effectLst/>
                  <a:uLnTx/>
                  <a:uFillTx/>
                  <a:latin typeface="Calibri" panose="020F0502020204030204" pitchFamily="34" charset="0"/>
                  <a:ea typeface="Arial Unicode MS"/>
                  <a:cs typeface="Calibri" panose="020F0502020204030204" pitchFamily="34" charset="0"/>
                  <a:sym typeface="Helvetica Neue"/>
                </a:rPr>
                <a:t>Tesoro 1</a:t>
              </a:r>
            </a:p>
          </p:txBody>
        </p:sp>
        <p:sp>
          <p:nvSpPr>
            <p:cNvPr id="10" name="25 CuadroTexto">
              <a:extLst>
                <a:ext uri="{FF2B5EF4-FFF2-40B4-BE49-F238E27FC236}">
                  <a16:creationId xmlns:a16="http://schemas.microsoft.com/office/drawing/2014/main" id="{EB0C5846-7BDF-1414-7668-4453919996E9}"/>
                </a:ext>
              </a:extLst>
            </p:cNvPr>
            <p:cNvSpPr txBox="1"/>
            <p:nvPr/>
          </p:nvSpPr>
          <p:spPr>
            <a:xfrm>
              <a:off x="3579729" y="8151832"/>
              <a:ext cx="2802871" cy="997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4B4F54"/>
                  </a:solidFill>
                  <a:effectLst/>
                  <a:uLnTx/>
                  <a:uFillTx/>
                  <a:latin typeface="Calibri" panose="020F0502020204030204" pitchFamily="34" charset="0"/>
                  <a:ea typeface="Arial Unicode MS"/>
                  <a:cs typeface="Calibri" panose="020F0502020204030204" pitchFamily="34" charset="0"/>
                  <a:sym typeface="Helvetica Neue"/>
                </a:rPr>
                <a:t>2002</a:t>
              </a:r>
            </a:p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4B4F54"/>
                  </a:solidFill>
                  <a:effectLst/>
                  <a:uLnTx/>
                  <a:uFillTx/>
                  <a:latin typeface="Calibri" panose="020F0502020204030204" pitchFamily="34" charset="0"/>
                  <a:ea typeface="Arial Unicode MS"/>
                  <a:cs typeface="Calibri" panose="020F0502020204030204" pitchFamily="34" charset="0"/>
                  <a:sym typeface="Helvetica Neue"/>
                </a:rPr>
                <a:t>Almacentro</a:t>
              </a:r>
            </a:p>
          </p:txBody>
        </p:sp>
        <p:pic>
          <p:nvPicPr>
            <p:cNvPr id="11" name="2 Imagen">
              <a:extLst>
                <a:ext uri="{FF2B5EF4-FFF2-40B4-BE49-F238E27FC236}">
                  <a16:creationId xmlns:a16="http://schemas.microsoft.com/office/drawing/2014/main" id="{534ACF3D-293C-4039-4F3E-861296002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810" y="4265779"/>
              <a:ext cx="2857500" cy="3810000"/>
            </a:xfrm>
            <a:prstGeom prst="rect">
              <a:avLst/>
            </a:prstGeom>
          </p:spPr>
        </p:pic>
        <p:pic>
          <p:nvPicPr>
            <p:cNvPr id="12" name="30 Imagen">
              <a:extLst>
                <a:ext uri="{FF2B5EF4-FFF2-40B4-BE49-F238E27FC236}">
                  <a16:creationId xmlns:a16="http://schemas.microsoft.com/office/drawing/2014/main" id="{0DFB2319-76BC-8EEC-8C22-CECAF735F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97"/>
            <a:stretch/>
          </p:blipFill>
          <p:spPr>
            <a:xfrm>
              <a:off x="3579730" y="4265779"/>
              <a:ext cx="2802950" cy="3810000"/>
            </a:xfrm>
            <a:prstGeom prst="rect">
              <a:avLst/>
            </a:prstGeom>
          </p:spPr>
        </p:pic>
        <p:pic>
          <p:nvPicPr>
            <p:cNvPr id="13" name="31 Imagen">
              <a:extLst>
                <a:ext uri="{FF2B5EF4-FFF2-40B4-BE49-F238E27FC236}">
                  <a16:creationId xmlns:a16="http://schemas.microsoft.com/office/drawing/2014/main" id="{BEC5F5E8-00C7-8EB8-FE65-AB54908D9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756" y="4297310"/>
              <a:ext cx="2833852" cy="3778469"/>
            </a:xfrm>
            <a:prstGeom prst="rect">
              <a:avLst/>
            </a:prstGeom>
          </p:spPr>
        </p:pic>
        <p:pic>
          <p:nvPicPr>
            <p:cNvPr id="14" name="32 Imagen">
              <a:extLst>
                <a:ext uri="{FF2B5EF4-FFF2-40B4-BE49-F238E27FC236}">
                  <a16:creationId xmlns:a16="http://schemas.microsoft.com/office/drawing/2014/main" id="{CED26C36-98A5-601C-64B8-62F9A17F8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1158" y="4328841"/>
              <a:ext cx="2810204" cy="3746938"/>
            </a:xfrm>
            <a:prstGeom prst="rect">
              <a:avLst/>
            </a:prstGeom>
          </p:spPr>
        </p:pic>
        <p:pic>
          <p:nvPicPr>
            <p:cNvPr id="15" name="33 Imagen">
              <a:extLst>
                <a:ext uri="{FF2B5EF4-FFF2-40B4-BE49-F238E27FC236}">
                  <a16:creationId xmlns:a16="http://schemas.microsoft.com/office/drawing/2014/main" id="{E0A34D20-8EC7-5CF5-B141-1C9D506E1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10" r="4035"/>
            <a:stretch/>
          </p:blipFill>
          <p:spPr>
            <a:xfrm>
              <a:off x="12457916" y="4360214"/>
              <a:ext cx="4693842" cy="3715565"/>
            </a:xfrm>
            <a:prstGeom prst="rect">
              <a:avLst/>
            </a:prstGeom>
          </p:spPr>
        </p:pic>
        <p:pic>
          <p:nvPicPr>
            <p:cNvPr id="16" name="34 Imagen">
              <a:extLst>
                <a:ext uri="{FF2B5EF4-FFF2-40B4-BE49-F238E27FC236}">
                  <a16:creationId xmlns:a16="http://schemas.microsoft.com/office/drawing/2014/main" id="{79113E9E-90E7-64C3-4269-99C588182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1" b="10481"/>
            <a:stretch/>
          </p:blipFill>
          <p:spPr>
            <a:xfrm rot="5400000">
              <a:off x="16745245" y="4937153"/>
              <a:ext cx="3680797" cy="2533398"/>
            </a:xfrm>
            <a:prstGeom prst="rect">
              <a:avLst/>
            </a:prstGeom>
          </p:spPr>
        </p:pic>
      </p:grpSp>
      <p:pic>
        <p:nvPicPr>
          <p:cNvPr id="17" name="17 Imagen">
            <a:extLst>
              <a:ext uri="{FF2B5EF4-FFF2-40B4-BE49-F238E27FC236}">
                <a16:creationId xmlns:a16="http://schemas.microsoft.com/office/drawing/2014/main" id="{710305F9-D965-D41E-CAC8-E88F3F60B6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65"/>
          <a:stretch/>
        </p:blipFill>
        <p:spPr>
          <a:xfrm>
            <a:off x="4873895" y="4120964"/>
            <a:ext cx="1320052" cy="1362974"/>
          </a:xfrm>
          <a:prstGeom prst="rect">
            <a:avLst/>
          </a:prstGeom>
        </p:spPr>
      </p:pic>
      <p:pic>
        <p:nvPicPr>
          <p:cNvPr id="18" name="37 Imagen">
            <a:extLst>
              <a:ext uri="{FF2B5EF4-FFF2-40B4-BE49-F238E27FC236}">
                <a16:creationId xmlns:a16="http://schemas.microsoft.com/office/drawing/2014/main" id="{25B78D28-537E-CD59-D7EA-41428622EF7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7"/>
          <a:stretch/>
        </p:blipFill>
        <p:spPr>
          <a:xfrm>
            <a:off x="6333628" y="4120964"/>
            <a:ext cx="1151627" cy="1362973"/>
          </a:xfrm>
          <a:prstGeom prst="rect">
            <a:avLst/>
          </a:prstGeom>
        </p:spPr>
      </p:pic>
      <p:sp>
        <p:nvSpPr>
          <p:cNvPr id="19" name="26 CuadroTexto">
            <a:extLst>
              <a:ext uri="{FF2B5EF4-FFF2-40B4-BE49-F238E27FC236}">
                <a16:creationId xmlns:a16="http://schemas.microsoft.com/office/drawing/2014/main" id="{EF8CC572-5EA0-E80B-67B7-D1FDFE3793E6}"/>
              </a:ext>
            </a:extLst>
          </p:cNvPr>
          <p:cNvSpPr txBox="1"/>
          <p:nvPr/>
        </p:nvSpPr>
        <p:spPr>
          <a:xfrm>
            <a:off x="4775948" y="5599505"/>
            <a:ext cx="13200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1" i="0" u="none" strike="noStrike" kern="0" cap="none" spc="0" normalizeH="0" baseline="0" noProof="0" dirty="0">
                <a:ln>
                  <a:noFill/>
                </a:ln>
                <a:solidFill>
                  <a:srgbClr val="4B4F5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  <a:sym typeface="Helvetica Neue"/>
              </a:rPr>
              <a:t>2020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1" i="0" u="none" strike="noStrike" kern="0" cap="none" spc="0" normalizeH="0" baseline="0" noProof="0" dirty="0">
                <a:ln>
                  <a:noFill/>
                </a:ln>
                <a:solidFill>
                  <a:srgbClr val="4B4F5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  <a:sym typeface="Helvetica Neue"/>
              </a:rPr>
              <a:t>Tesoro 2</a:t>
            </a:r>
          </a:p>
        </p:txBody>
      </p:sp>
      <p:sp>
        <p:nvSpPr>
          <p:cNvPr id="21" name="38 CuadroTexto">
            <a:extLst>
              <a:ext uri="{FF2B5EF4-FFF2-40B4-BE49-F238E27FC236}">
                <a16:creationId xmlns:a16="http://schemas.microsoft.com/office/drawing/2014/main" id="{197DABE7-F386-F297-F28B-0FE8AFD00A4C}"/>
              </a:ext>
            </a:extLst>
          </p:cNvPr>
          <p:cNvSpPr txBox="1"/>
          <p:nvPr/>
        </p:nvSpPr>
        <p:spPr>
          <a:xfrm>
            <a:off x="6333628" y="5584711"/>
            <a:ext cx="11200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1" i="0" u="none" strike="noStrike" kern="0" cap="none" spc="0" normalizeH="0" baseline="0" noProof="0" dirty="0">
                <a:ln>
                  <a:noFill/>
                </a:ln>
                <a:solidFill>
                  <a:srgbClr val="4B4F5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  <a:sym typeface="Helvetica Neue"/>
              </a:rPr>
              <a:t>2020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1" i="0" u="none" strike="noStrike" kern="0" cap="none" spc="0" normalizeH="0" baseline="0" noProof="0" dirty="0">
                <a:ln>
                  <a:noFill/>
                </a:ln>
                <a:solidFill>
                  <a:srgbClr val="4B4F5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  <a:sym typeface="Helvetica Neue"/>
              </a:rPr>
              <a:t>Occidente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6">
            <a:extLst>
              <a:ext uri="{FF2B5EF4-FFF2-40B4-BE49-F238E27FC236}">
                <a16:creationId xmlns:a16="http://schemas.microsoft.com/office/drawing/2014/main" id="{08B74294-E8A7-4473-925E-C171BB4CFEA1}"/>
              </a:ext>
            </a:extLst>
          </p:cNvPr>
          <p:cNvGrpSpPr/>
          <p:nvPr/>
        </p:nvGrpSpPr>
        <p:grpSpPr>
          <a:xfrm>
            <a:off x="709528" y="1417480"/>
            <a:ext cx="1574276" cy="2011520"/>
            <a:chOff x="563580" y="742750"/>
            <a:chExt cx="1574276" cy="2011520"/>
          </a:xfrm>
          <a:solidFill>
            <a:srgbClr val="009193"/>
          </a:solidFill>
        </p:grpSpPr>
        <p:sp>
          <p:nvSpPr>
            <p:cNvPr id="10" name="Freeform: Shape 4">
              <a:extLst>
                <a:ext uri="{FF2B5EF4-FFF2-40B4-BE49-F238E27FC236}">
                  <a16:creationId xmlns:a16="http://schemas.microsoft.com/office/drawing/2014/main" id="{079CD4AE-ABF5-1297-82A4-3335DE3DED9D}"/>
                </a:ext>
              </a:extLst>
            </p:cNvPr>
            <p:cNvSpPr/>
            <p:nvPr/>
          </p:nvSpPr>
          <p:spPr>
            <a:xfrm>
              <a:off x="1290016" y="742750"/>
              <a:ext cx="273211" cy="158175"/>
            </a:xfrm>
            <a:custGeom>
              <a:avLst/>
              <a:gdLst>
                <a:gd name="connsiteX0" fmla="*/ 2247 w 273210"/>
                <a:gd name="connsiteY0" fmla="*/ 48890 h 158174"/>
                <a:gd name="connsiteX1" fmla="*/ 36278 w 273210"/>
                <a:gd name="connsiteY1" fmla="*/ 11504 h 158174"/>
                <a:gd name="connsiteX2" fmla="*/ 192536 w 273210"/>
                <a:gd name="connsiteY2" fmla="*/ 2876 h 158174"/>
                <a:gd name="connsiteX3" fmla="*/ 228005 w 273210"/>
                <a:gd name="connsiteY3" fmla="*/ 0 h 158174"/>
                <a:gd name="connsiteX4" fmla="*/ 263475 w 273210"/>
                <a:gd name="connsiteY4" fmla="*/ 0 h 158174"/>
                <a:gd name="connsiteX5" fmla="*/ 272102 w 273210"/>
                <a:gd name="connsiteY5" fmla="*/ 23966 h 158174"/>
                <a:gd name="connsiteX6" fmla="*/ 277854 w 273210"/>
                <a:gd name="connsiteY6" fmla="*/ 120309 h 158174"/>
                <a:gd name="connsiteX7" fmla="*/ 257723 w 273210"/>
                <a:gd name="connsiteY7" fmla="*/ 142836 h 158174"/>
                <a:gd name="connsiteX8" fmla="*/ 161380 w 273210"/>
                <a:gd name="connsiteY8" fmla="*/ 149068 h 158174"/>
                <a:gd name="connsiteX9" fmla="*/ 123514 w 273210"/>
                <a:gd name="connsiteY9" fmla="*/ 156257 h 158174"/>
                <a:gd name="connsiteX10" fmla="*/ 37237 w 273210"/>
                <a:gd name="connsiteY10" fmla="*/ 160571 h 158174"/>
                <a:gd name="connsiteX11" fmla="*/ 809 w 273210"/>
                <a:gd name="connsiteY11" fmla="*/ 123184 h 158174"/>
                <a:gd name="connsiteX12" fmla="*/ 809 w 273210"/>
                <a:gd name="connsiteY12" fmla="*/ 92987 h 158174"/>
                <a:gd name="connsiteX13" fmla="*/ 2247 w 273210"/>
                <a:gd name="connsiteY13" fmla="*/ 48890 h 15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210" h="158174">
                  <a:moveTo>
                    <a:pt x="2247" y="48890"/>
                  </a:moveTo>
                  <a:cubicBezTo>
                    <a:pt x="330" y="15338"/>
                    <a:pt x="2726" y="12942"/>
                    <a:pt x="36278" y="11504"/>
                  </a:cubicBezTo>
                  <a:cubicBezTo>
                    <a:pt x="88524" y="8628"/>
                    <a:pt x="140290" y="5752"/>
                    <a:pt x="192536" y="2876"/>
                  </a:cubicBezTo>
                  <a:cubicBezTo>
                    <a:pt x="204039" y="-959"/>
                    <a:pt x="216501" y="4314"/>
                    <a:pt x="228005" y="0"/>
                  </a:cubicBezTo>
                  <a:cubicBezTo>
                    <a:pt x="239988" y="0"/>
                    <a:pt x="251492" y="0"/>
                    <a:pt x="263475" y="0"/>
                  </a:cubicBezTo>
                  <a:cubicBezTo>
                    <a:pt x="268747" y="7190"/>
                    <a:pt x="271623" y="14859"/>
                    <a:pt x="272102" y="23966"/>
                  </a:cubicBezTo>
                  <a:cubicBezTo>
                    <a:pt x="273540" y="56080"/>
                    <a:pt x="275457" y="88194"/>
                    <a:pt x="277854" y="120309"/>
                  </a:cubicBezTo>
                  <a:cubicBezTo>
                    <a:pt x="278813" y="135167"/>
                    <a:pt x="272102" y="141878"/>
                    <a:pt x="257723" y="142836"/>
                  </a:cubicBezTo>
                  <a:cubicBezTo>
                    <a:pt x="225609" y="144754"/>
                    <a:pt x="193494" y="147150"/>
                    <a:pt x="161380" y="149068"/>
                  </a:cubicBezTo>
                  <a:cubicBezTo>
                    <a:pt x="149876" y="156737"/>
                    <a:pt x="136456" y="155299"/>
                    <a:pt x="123514" y="156257"/>
                  </a:cubicBezTo>
                  <a:cubicBezTo>
                    <a:pt x="94755" y="158175"/>
                    <a:pt x="65996" y="160092"/>
                    <a:pt x="37237" y="160571"/>
                  </a:cubicBezTo>
                  <a:cubicBezTo>
                    <a:pt x="8957" y="161530"/>
                    <a:pt x="809" y="151943"/>
                    <a:pt x="809" y="123184"/>
                  </a:cubicBezTo>
                  <a:cubicBezTo>
                    <a:pt x="809" y="113119"/>
                    <a:pt x="809" y="103053"/>
                    <a:pt x="809" y="92987"/>
                  </a:cubicBezTo>
                  <a:cubicBezTo>
                    <a:pt x="-629" y="78608"/>
                    <a:pt x="-150" y="63749"/>
                    <a:pt x="2247" y="4889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eeform: Shape 5">
              <a:extLst>
                <a:ext uri="{FF2B5EF4-FFF2-40B4-BE49-F238E27FC236}">
                  <a16:creationId xmlns:a16="http://schemas.microsoft.com/office/drawing/2014/main" id="{39A175F4-4AE5-6C7D-52D0-4ABA97E41792}"/>
                </a:ext>
              </a:extLst>
            </p:cNvPr>
            <p:cNvSpPr/>
            <p:nvPr/>
          </p:nvSpPr>
          <p:spPr>
            <a:xfrm>
              <a:off x="1482551" y="742750"/>
              <a:ext cx="33552" cy="4793"/>
            </a:xfrm>
            <a:custGeom>
              <a:avLst/>
              <a:gdLst>
                <a:gd name="connsiteX0" fmla="*/ 35469 w 33552"/>
                <a:gd name="connsiteY0" fmla="*/ 0 h 0"/>
                <a:gd name="connsiteX1" fmla="*/ 0 w 33552"/>
                <a:gd name="connsiteY1" fmla="*/ 2876 h 0"/>
                <a:gd name="connsiteX2" fmla="*/ 479 w 33552"/>
                <a:gd name="connsiteY2" fmla="*/ 0 h 0"/>
                <a:gd name="connsiteX3" fmla="*/ 35469 w 33552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2">
                  <a:moveTo>
                    <a:pt x="35469" y="0"/>
                  </a:moveTo>
                  <a:cubicBezTo>
                    <a:pt x="23966" y="5752"/>
                    <a:pt x="11983" y="3835"/>
                    <a:pt x="0" y="2876"/>
                  </a:cubicBezTo>
                  <a:cubicBezTo>
                    <a:pt x="479" y="1917"/>
                    <a:pt x="479" y="959"/>
                    <a:pt x="479" y="0"/>
                  </a:cubicBezTo>
                  <a:cubicBezTo>
                    <a:pt x="11983" y="0"/>
                    <a:pt x="23966" y="0"/>
                    <a:pt x="35469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8430D815-22C7-2D7A-FF5C-276AF1A6848B}"/>
                </a:ext>
              </a:extLst>
            </p:cNvPr>
            <p:cNvSpPr/>
            <p:nvPr/>
          </p:nvSpPr>
          <p:spPr>
            <a:xfrm>
              <a:off x="563580" y="1720916"/>
              <a:ext cx="1574276" cy="1033354"/>
            </a:xfrm>
            <a:custGeom>
              <a:avLst/>
              <a:gdLst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929681 w 1574276"/>
                <a:gd name="connsiteY7" fmla="*/ 1049442 h 1049442"/>
                <a:gd name="connsiteX8" fmla="*/ 811682 w 1574276"/>
                <a:gd name="connsiteY8" fmla="*/ 1049442 h 1049442"/>
                <a:gd name="connsiteX9" fmla="*/ 809218 w 1574276"/>
                <a:gd name="connsiteY9" fmla="*/ 1034491 h 1049442"/>
                <a:gd name="connsiteX10" fmla="*/ 804894 w 1574276"/>
                <a:gd name="connsiteY10" fmla="*/ 1027296 h 1049442"/>
                <a:gd name="connsiteX11" fmla="*/ 13542 w 1574276"/>
                <a:gd name="connsiteY11" fmla="*/ 491899 h 1049442"/>
                <a:gd name="connsiteX12" fmla="*/ 31756 w 1574276"/>
                <a:gd name="connsiteY12" fmla="*/ 153501 h 1049442"/>
                <a:gd name="connsiteX13" fmla="*/ 73936 w 1574276"/>
                <a:gd name="connsiteY13" fmla="*/ 95983 h 1049442"/>
                <a:gd name="connsiteX14" fmla="*/ 151585 w 1574276"/>
                <a:gd name="connsiteY14" fmla="*/ 127139 h 1049442"/>
                <a:gd name="connsiteX15" fmla="*/ 151585 w 1574276"/>
                <a:gd name="connsiteY15" fmla="*/ 173633 h 1049442"/>
                <a:gd name="connsiteX16" fmla="*/ 124264 w 1574276"/>
                <a:gd name="connsiteY16" fmla="*/ 281479 h 1049442"/>
                <a:gd name="connsiteX17" fmla="*/ 238342 w 1574276"/>
                <a:gd name="connsiteY17" fmla="*/ 713343 h 1049442"/>
                <a:gd name="connsiteX18" fmla="*/ 612209 w 1574276"/>
                <a:gd name="connsiteY18" fmla="*/ 918970 h 1049442"/>
                <a:gd name="connsiteX19" fmla="*/ 1174927 w 1574276"/>
                <a:gd name="connsiteY19" fmla="*/ 839404 h 1049442"/>
                <a:gd name="connsiteX20" fmla="*/ 1440468 w 1574276"/>
                <a:gd name="connsiteY20" fmla="*/ 476561 h 1049442"/>
                <a:gd name="connsiteX21" fmla="*/ 1385826 w 1574276"/>
                <a:gd name="connsiteY21" fmla="*/ 113718 h 1049442"/>
                <a:gd name="connsiteX22" fmla="*/ 1371926 w 1574276"/>
                <a:gd name="connsiteY22" fmla="*/ 89273 h 1049442"/>
                <a:gd name="connsiteX23" fmla="*/ 1372405 w 1574276"/>
                <a:gd name="connsiteY23" fmla="*/ 35589 h 1049442"/>
                <a:gd name="connsiteX24" fmla="*/ 1403561 w 1574276"/>
                <a:gd name="connsiteY24" fmla="*/ 5392 h 1049442"/>
                <a:gd name="connsiteX25" fmla="*/ 1425250 w 1574276"/>
                <a:gd name="connsiteY25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811682 w 1574276"/>
                <a:gd name="connsiteY7" fmla="*/ 1049442 h 1049442"/>
                <a:gd name="connsiteX8" fmla="*/ 809218 w 1574276"/>
                <a:gd name="connsiteY8" fmla="*/ 1034491 h 1049442"/>
                <a:gd name="connsiteX9" fmla="*/ 804894 w 1574276"/>
                <a:gd name="connsiteY9" fmla="*/ 1027296 h 1049442"/>
                <a:gd name="connsiteX10" fmla="*/ 13542 w 1574276"/>
                <a:gd name="connsiteY10" fmla="*/ 491899 h 1049442"/>
                <a:gd name="connsiteX11" fmla="*/ 31756 w 1574276"/>
                <a:gd name="connsiteY11" fmla="*/ 153501 h 1049442"/>
                <a:gd name="connsiteX12" fmla="*/ 73936 w 1574276"/>
                <a:gd name="connsiteY12" fmla="*/ 95983 h 1049442"/>
                <a:gd name="connsiteX13" fmla="*/ 151585 w 1574276"/>
                <a:gd name="connsiteY13" fmla="*/ 127139 h 1049442"/>
                <a:gd name="connsiteX14" fmla="*/ 151585 w 1574276"/>
                <a:gd name="connsiteY14" fmla="*/ 173633 h 1049442"/>
                <a:gd name="connsiteX15" fmla="*/ 124264 w 1574276"/>
                <a:gd name="connsiteY15" fmla="*/ 281479 h 1049442"/>
                <a:gd name="connsiteX16" fmla="*/ 238342 w 1574276"/>
                <a:gd name="connsiteY16" fmla="*/ 713343 h 1049442"/>
                <a:gd name="connsiteX17" fmla="*/ 612209 w 1574276"/>
                <a:gd name="connsiteY17" fmla="*/ 918970 h 1049442"/>
                <a:gd name="connsiteX18" fmla="*/ 1174927 w 1574276"/>
                <a:gd name="connsiteY18" fmla="*/ 839404 h 1049442"/>
                <a:gd name="connsiteX19" fmla="*/ 1440468 w 1574276"/>
                <a:gd name="connsiteY19" fmla="*/ 476561 h 1049442"/>
                <a:gd name="connsiteX20" fmla="*/ 1385826 w 1574276"/>
                <a:gd name="connsiteY20" fmla="*/ 113718 h 1049442"/>
                <a:gd name="connsiteX21" fmla="*/ 1371926 w 1574276"/>
                <a:gd name="connsiteY21" fmla="*/ 89273 h 1049442"/>
                <a:gd name="connsiteX22" fmla="*/ 1372405 w 1574276"/>
                <a:gd name="connsiteY22" fmla="*/ 35589 h 1049442"/>
                <a:gd name="connsiteX23" fmla="*/ 1403561 w 1574276"/>
                <a:gd name="connsiteY23" fmla="*/ 5392 h 1049442"/>
                <a:gd name="connsiteX24" fmla="*/ 1425250 w 1574276"/>
                <a:gd name="connsiteY24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811682 w 1574276"/>
                <a:gd name="connsiteY6" fmla="*/ 1049442 h 1049442"/>
                <a:gd name="connsiteX7" fmla="*/ 809218 w 1574276"/>
                <a:gd name="connsiteY7" fmla="*/ 1034491 h 1049442"/>
                <a:gd name="connsiteX8" fmla="*/ 804894 w 1574276"/>
                <a:gd name="connsiteY8" fmla="*/ 1027296 h 1049442"/>
                <a:gd name="connsiteX9" fmla="*/ 13542 w 1574276"/>
                <a:gd name="connsiteY9" fmla="*/ 491899 h 1049442"/>
                <a:gd name="connsiteX10" fmla="*/ 31756 w 1574276"/>
                <a:gd name="connsiteY10" fmla="*/ 153501 h 1049442"/>
                <a:gd name="connsiteX11" fmla="*/ 73936 w 1574276"/>
                <a:gd name="connsiteY11" fmla="*/ 95983 h 1049442"/>
                <a:gd name="connsiteX12" fmla="*/ 151585 w 1574276"/>
                <a:gd name="connsiteY12" fmla="*/ 127139 h 1049442"/>
                <a:gd name="connsiteX13" fmla="*/ 151585 w 1574276"/>
                <a:gd name="connsiteY13" fmla="*/ 173633 h 1049442"/>
                <a:gd name="connsiteX14" fmla="*/ 124264 w 1574276"/>
                <a:gd name="connsiteY14" fmla="*/ 281479 h 1049442"/>
                <a:gd name="connsiteX15" fmla="*/ 238342 w 1574276"/>
                <a:gd name="connsiteY15" fmla="*/ 713343 h 1049442"/>
                <a:gd name="connsiteX16" fmla="*/ 612209 w 1574276"/>
                <a:gd name="connsiteY16" fmla="*/ 918970 h 1049442"/>
                <a:gd name="connsiteX17" fmla="*/ 1174927 w 1574276"/>
                <a:gd name="connsiteY17" fmla="*/ 839404 h 1049442"/>
                <a:gd name="connsiteX18" fmla="*/ 1440468 w 1574276"/>
                <a:gd name="connsiteY18" fmla="*/ 476561 h 1049442"/>
                <a:gd name="connsiteX19" fmla="*/ 1385826 w 1574276"/>
                <a:gd name="connsiteY19" fmla="*/ 113718 h 1049442"/>
                <a:gd name="connsiteX20" fmla="*/ 1371926 w 1574276"/>
                <a:gd name="connsiteY20" fmla="*/ 89273 h 1049442"/>
                <a:gd name="connsiteX21" fmla="*/ 1372405 w 1574276"/>
                <a:gd name="connsiteY21" fmla="*/ 35589 h 1049442"/>
                <a:gd name="connsiteX22" fmla="*/ 1403561 w 1574276"/>
                <a:gd name="connsiteY22" fmla="*/ 5392 h 1049442"/>
                <a:gd name="connsiteX23" fmla="*/ 1425250 w 1574276"/>
                <a:gd name="connsiteY23" fmla="*/ 0 h 1049442"/>
                <a:gd name="connsiteX0" fmla="*/ 1425250 w 1574276"/>
                <a:gd name="connsiteY0" fmla="*/ 0 h 1039056"/>
                <a:gd name="connsiteX1" fmla="*/ 1446220 w 1574276"/>
                <a:gd name="connsiteY1" fmla="*/ 8268 h 1039056"/>
                <a:gd name="connsiteX2" fmla="*/ 1500862 w 1574276"/>
                <a:gd name="connsiteY2" fmla="*/ 77290 h 1039056"/>
                <a:gd name="connsiteX3" fmla="*/ 1505655 w 1574276"/>
                <a:gd name="connsiteY3" fmla="*/ 647198 h 1039056"/>
                <a:gd name="connsiteX4" fmla="*/ 1166299 w 1574276"/>
                <a:gd name="connsiteY4" fmla="*/ 969778 h 1039056"/>
                <a:gd name="connsiteX5" fmla="*/ 929037 w 1574276"/>
                <a:gd name="connsiteY5" fmla="*/ 1021544 h 1039056"/>
                <a:gd name="connsiteX6" fmla="*/ 809218 w 1574276"/>
                <a:gd name="connsiteY6" fmla="*/ 1034491 h 1039056"/>
                <a:gd name="connsiteX7" fmla="*/ 804894 w 1574276"/>
                <a:gd name="connsiteY7" fmla="*/ 1027296 h 1039056"/>
                <a:gd name="connsiteX8" fmla="*/ 13542 w 1574276"/>
                <a:gd name="connsiteY8" fmla="*/ 491899 h 1039056"/>
                <a:gd name="connsiteX9" fmla="*/ 31756 w 1574276"/>
                <a:gd name="connsiteY9" fmla="*/ 153501 h 1039056"/>
                <a:gd name="connsiteX10" fmla="*/ 73936 w 1574276"/>
                <a:gd name="connsiteY10" fmla="*/ 95983 h 1039056"/>
                <a:gd name="connsiteX11" fmla="*/ 151585 w 1574276"/>
                <a:gd name="connsiteY11" fmla="*/ 127139 h 1039056"/>
                <a:gd name="connsiteX12" fmla="*/ 151585 w 1574276"/>
                <a:gd name="connsiteY12" fmla="*/ 173633 h 1039056"/>
                <a:gd name="connsiteX13" fmla="*/ 124264 w 1574276"/>
                <a:gd name="connsiteY13" fmla="*/ 281479 h 1039056"/>
                <a:gd name="connsiteX14" fmla="*/ 238342 w 1574276"/>
                <a:gd name="connsiteY14" fmla="*/ 713343 h 1039056"/>
                <a:gd name="connsiteX15" fmla="*/ 612209 w 1574276"/>
                <a:gd name="connsiteY15" fmla="*/ 918970 h 1039056"/>
                <a:gd name="connsiteX16" fmla="*/ 1174927 w 1574276"/>
                <a:gd name="connsiteY16" fmla="*/ 839404 h 1039056"/>
                <a:gd name="connsiteX17" fmla="*/ 1440468 w 1574276"/>
                <a:gd name="connsiteY17" fmla="*/ 476561 h 1039056"/>
                <a:gd name="connsiteX18" fmla="*/ 1385826 w 1574276"/>
                <a:gd name="connsiteY18" fmla="*/ 113718 h 1039056"/>
                <a:gd name="connsiteX19" fmla="*/ 1371926 w 1574276"/>
                <a:gd name="connsiteY19" fmla="*/ 89273 h 1039056"/>
                <a:gd name="connsiteX20" fmla="*/ 1372405 w 1574276"/>
                <a:gd name="connsiteY20" fmla="*/ 35589 h 1039056"/>
                <a:gd name="connsiteX21" fmla="*/ 1403561 w 1574276"/>
                <a:gd name="connsiteY21" fmla="*/ 5392 h 1039056"/>
                <a:gd name="connsiteX22" fmla="*/ 1425250 w 1574276"/>
                <a:gd name="connsiteY22" fmla="*/ 0 h 1039056"/>
                <a:gd name="connsiteX0" fmla="*/ 1425250 w 1574276"/>
                <a:gd name="connsiteY0" fmla="*/ 0 h 1043626"/>
                <a:gd name="connsiteX1" fmla="*/ 1446220 w 1574276"/>
                <a:gd name="connsiteY1" fmla="*/ 8268 h 1043626"/>
                <a:gd name="connsiteX2" fmla="*/ 1500862 w 1574276"/>
                <a:gd name="connsiteY2" fmla="*/ 77290 h 1043626"/>
                <a:gd name="connsiteX3" fmla="*/ 1505655 w 1574276"/>
                <a:gd name="connsiteY3" fmla="*/ 647198 h 1043626"/>
                <a:gd name="connsiteX4" fmla="*/ 1166299 w 1574276"/>
                <a:gd name="connsiteY4" fmla="*/ 969778 h 1043626"/>
                <a:gd name="connsiteX5" fmla="*/ 929037 w 1574276"/>
                <a:gd name="connsiteY5" fmla="*/ 1021544 h 1043626"/>
                <a:gd name="connsiteX6" fmla="*/ 809218 w 1574276"/>
                <a:gd name="connsiteY6" fmla="*/ 1034491 h 1043626"/>
                <a:gd name="connsiteX7" fmla="*/ 797750 w 1574276"/>
                <a:gd name="connsiteY7" fmla="*/ 1032059 h 1043626"/>
                <a:gd name="connsiteX8" fmla="*/ 13542 w 1574276"/>
                <a:gd name="connsiteY8" fmla="*/ 491899 h 1043626"/>
                <a:gd name="connsiteX9" fmla="*/ 31756 w 1574276"/>
                <a:gd name="connsiteY9" fmla="*/ 153501 h 1043626"/>
                <a:gd name="connsiteX10" fmla="*/ 73936 w 1574276"/>
                <a:gd name="connsiteY10" fmla="*/ 95983 h 1043626"/>
                <a:gd name="connsiteX11" fmla="*/ 151585 w 1574276"/>
                <a:gd name="connsiteY11" fmla="*/ 127139 h 1043626"/>
                <a:gd name="connsiteX12" fmla="*/ 151585 w 1574276"/>
                <a:gd name="connsiteY12" fmla="*/ 173633 h 1043626"/>
                <a:gd name="connsiteX13" fmla="*/ 124264 w 1574276"/>
                <a:gd name="connsiteY13" fmla="*/ 281479 h 1043626"/>
                <a:gd name="connsiteX14" fmla="*/ 238342 w 1574276"/>
                <a:gd name="connsiteY14" fmla="*/ 713343 h 1043626"/>
                <a:gd name="connsiteX15" fmla="*/ 612209 w 1574276"/>
                <a:gd name="connsiteY15" fmla="*/ 918970 h 1043626"/>
                <a:gd name="connsiteX16" fmla="*/ 1174927 w 1574276"/>
                <a:gd name="connsiteY16" fmla="*/ 839404 h 1043626"/>
                <a:gd name="connsiteX17" fmla="*/ 1440468 w 1574276"/>
                <a:gd name="connsiteY17" fmla="*/ 476561 h 1043626"/>
                <a:gd name="connsiteX18" fmla="*/ 1385826 w 1574276"/>
                <a:gd name="connsiteY18" fmla="*/ 113718 h 1043626"/>
                <a:gd name="connsiteX19" fmla="*/ 1371926 w 1574276"/>
                <a:gd name="connsiteY19" fmla="*/ 89273 h 1043626"/>
                <a:gd name="connsiteX20" fmla="*/ 1372405 w 1574276"/>
                <a:gd name="connsiteY20" fmla="*/ 35589 h 1043626"/>
                <a:gd name="connsiteX21" fmla="*/ 1403561 w 1574276"/>
                <a:gd name="connsiteY21" fmla="*/ 5392 h 1043626"/>
                <a:gd name="connsiteX22" fmla="*/ 1425250 w 1574276"/>
                <a:gd name="connsiteY22" fmla="*/ 0 h 1043626"/>
                <a:gd name="connsiteX0" fmla="*/ 1425250 w 1574276"/>
                <a:gd name="connsiteY0" fmla="*/ 0 h 1070884"/>
                <a:gd name="connsiteX1" fmla="*/ 1446220 w 1574276"/>
                <a:gd name="connsiteY1" fmla="*/ 8268 h 1070884"/>
                <a:gd name="connsiteX2" fmla="*/ 1500862 w 1574276"/>
                <a:gd name="connsiteY2" fmla="*/ 77290 h 1070884"/>
                <a:gd name="connsiteX3" fmla="*/ 1505655 w 1574276"/>
                <a:gd name="connsiteY3" fmla="*/ 647198 h 1070884"/>
                <a:gd name="connsiteX4" fmla="*/ 1166299 w 1574276"/>
                <a:gd name="connsiteY4" fmla="*/ 969778 h 1070884"/>
                <a:gd name="connsiteX5" fmla="*/ 929037 w 1574276"/>
                <a:gd name="connsiteY5" fmla="*/ 1021544 h 1070884"/>
                <a:gd name="connsiteX6" fmla="*/ 797750 w 1574276"/>
                <a:gd name="connsiteY6" fmla="*/ 1032059 h 1070884"/>
                <a:gd name="connsiteX7" fmla="*/ 13542 w 1574276"/>
                <a:gd name="connsiteY7" fmla="*/ 491899 h 1070884"/>
                <a:gd name="connsiteX8" fmla="*/ 31756 w 1574276"/>
                <a:gd name="connsiteY8" fmla="*/ 153501 h 1070884"/>
                <a:gd name="connsiteX9" fmla="*/ 73936 w 1574276"/>
                <a:gd name="connsiteY9" fmla="*/ 95983 h 1070884"/>
                <a:gd name="connsiteX10" fmla="*/ 151585 w 1574276"/>
                <a:gd name="connsiteY10" fmla="*/ 127139 h 1070884"/>
                <a:gd name="connsiteX11" fmla="*/ 151585 w 1574276"/>
                <a:gd name="connsiteY11" fmla="*/ 173633 h 1070884"/>
                <a:gd name="connsiteX12" fmla="*/ 124264 w 1574276"/>
                <a:gd name="connsiteY12" fmla="*/ 281479 h 1070884"/>
                <a:gd name="connsiteX13" fmla="*/ 238342 w 1574276"/>
                <a:gd name="connsiteY13" fmla="*/ 713343 h 1070884"/>
                <a:gd name="connsiteX14" fmla="*/ 612209 w 1574276"/>
                <a:gd name="connsiteY14" fmla="*/ 918970 h 1070884"/>
                <a:gd name="connsiteX15" fmla="*/ 1174927 w 1574276"/>
                <a:gd name="connsiteY15" fmla="*/ 839404 h 1070884"/>
                <a:gd name="connsiteX16" fmla="*/ 1440468 w 1574276"/>
                <a:gd name="connsiteY16" fmla="*/ 476561 h 1070884"/>
                <a:gd name="connsiteX17" fmla="*/ 1385826 w 1574276"/>
                <a:gd name="connsiteY17" fmla="*/ 113718 h 1070884"/>
                <a:gd name="connsiteX18" fmla="*/ 1371926 w 1574276"/>
                <a:gd name="connsiteY18" fmla="*/ 89273 h 1070884"/>
                <a:gd name="connsiteX19" fmla="*/ 1372405 w 1574276"/>
                <a:gd name="connsiteY19" fmla="*/ 35589 h 1070884"/>
                <a:gd name="connsiteX20" fmla="*/ 1403561 w 1574276"/>
                <a:gd name="connsiteY20" fmla="*/ 5392 h 1070884"/>
                <a:gd name="connsiteX21" fmla="*/ 1425250 w 1574276"/>
                <a:gd name="connsiteY21" fmla="*/ 0 h 1070884"/>
                <a:gd name="connsiteX0" fmla="*/ 1425250 w 1574276"/>
                <a:gd name="connsiteY0" fmla="*/ 0 h 1039446"/>
                <a:gd name="connsiteX1" fmla="*/ 1446220 w 1574276"/>
                <a:gd name="connsiteY1" fmla="*/ 8268 h 1039446"/>
                <a:gd name="connsiteX2" fmla="*/ 1500862 w 1574276"/>
                <a:gd name="connsiteY2" fmla="*/ 77290 h 1039446"/>
                <a:gd name="connsiteX3" fmla="*/ 1505655 w 1574276"/>
                <a:gd name="connsiteY3" fmla="*/ 647198 h 1039446"/>
                <a:gd name="connsiteX4" fmla="*/ 1166299 w 1574276"/>
                <a:gd name="connsiteY4" fmla="*/ 969778 h 1039446"/>
                <a:gd name="connsiteX5" fmla="*/ 929037 w 1574276"/>
                <a:gd name="connsiteY5" fmla="*/ 1021544 h 1039446"/>
                <a:gd name="connsiteX6" fmla="*/ 797750 w 1574276"/>
                <a:gd name="connsiteY6" fmla="*/ 1032059 h 1039446"/>
                <a:gd name="connsiteX7" fmla="*/ 13542 w 1574276"/>
                <a:gd name="connsiteY7" fmla="*/ 491899 h 1039446"/>
                <a:gd name="connsiteX8" fmla="*/ 31756 w 1574276"/>
                <a:gd name="connsiteY8" fmla="*/ 153501 h 1039446"/>
                <a:gd name="connsiteX9" fmla="*/ 73936 w 1574276"/>
                <a:gd name="connsiteY9" fmla="*/ 95983 h 1039446"/>
                <a:gd name="connsiteX10" fmla="*/ 151585 w 1574276"/>
                <a:gd name="connsiteY10" fmla="*/ 127139 h 1039446"/>
                <a:gd name="connsiteX11" fmla="*/ 151585 w 1574276"/>
                <a:gd name="connsiteY11" fmla="*/ 173633 h 1039446"/>
                <a:gd name="connsiteX12" fmla="*/ 124264 w 1574276"/>
                <a:gd name="connsiteY12" fmla="*/ 281479 h 1039446"/>
                <a:gd name="connsiteX13" fmla="*/ 238342 w 1574276"/>
                <a:gd name="connsiteY13" fmla="*/ 713343 h 1039446"/>
                <a:gd name="connsiteX14" fmla="*/ 612209 w 1574276"/>
                <a:gd name="connsiteY14" fmla="*/ 918970 h 1039446"/>
                <a:gd name="connsiteX15" fmla="*/ 1174927 w 1574276"/>
                <a:gd name="connsiteY15" fmla="*/ 839404 h 1039446"/>
                <a:gd name="connsiteX16" fmla="*/ 1440468 w 1574276"/>
                <a:gd name="connsiteY16" fmla="*/ 476561 h 1039446"/>
                <a:gd name="connsiteX17" fmla="*/ 1385826 w 1574276"/>
                <a:gd name="connsiteY17" fmla="*/ 113718 h 1039446"/>
                <a:gd name="connsiteX18" fmla="*/ 1371926 w 1574276"/>
                <a:gd name="connsiteY18" fmla="*/ 89273 h 1039446"/>
                <a:gd name="connsiteX19" fmla="*/ 1372405 w 1574276"/>
                <a:gd name="connsiteY19" fmla="*/ 35589 h 1039446"/>
                <a:gd name="connsiteX20" fmla="*/ 1403561 w 1574276"/>
                <a:gd name="connsiteY20" fmla="*/ 5392 h 1039446"/>
                <a:gd name="connsiteX21" fmla="*/ 1425250 w 1574276"/>
                <a:gd name="connsiteY21" fmla="*/ 0 h 1039446"/>
                <a:gd name="connsiteX0" fmla="*/ 1425250 w 1574276"/>
                <a:gd name="connsiteY0" fmla="*/ 0 h 1032286"/>
                <a:gd name="connsiteX1" fmla="*/ 1446220 w 1574276"/>
                <a:gd name="connsiteY1" fmla="*/ 8268 h 1032286"/>
                <a:gd name="connsiteX2" fmla="*/ 1500862 w 1574276"/>
                <a:gd name="connsiteY2" fmla="*/ 77290 h 1032286"/>
                <a:gd name="connsiteX3" fmla="*/ 1505655 w 1574276"/>
                <a:gd name="connsiteY3" fmla="*/ 647198 h 1032286"/>
                <a:gd name="connsiteX4" fmla="*/ 1166299 w 1574276"/>
                <a:gd name="connsiteY4" fmla="*/ 969778 h 1032286"/>
                <a:gd name="connsiteX5" fmla="*/ 929037 w 1574276"/>
                <a:gd name="connsiteY5" fmla="*/ 1021544 h 1032286"/>
                <a:gd name="connsiteX6" fmla="*/ 797750 w 1574276"/>
                <a:gd name="connsiteY6" fmla="*/ 1032059 h 1032286"/>
                <a:gd name="connsiteX7" fmla="*/ 13542 w 1574276"/>
                <a:gd name="connsiteY7" fmla="*/ 491899 h 1032286"/>
                <a:gd name="connsiteX8" fmla="*/ 31756 w 1574276"/>
                <a:gd name="connsiteY8" fmla="*/ 153501 h 1032286"/>
                <a:gd name="connsiteX9" fmla="*/ 73936 w 1574276"/>
                <a:gd name="connsiteY9" fmla="*/ 95983 h 1032286"/>
                <a:gd name="connsiteX10" fmla="*/ 151585 w 1574276"/>
                <a:gd name="connsiteY10" fmla="*/ 127139 h 1032286"/>
                <a:gd name="connsiteX11" fmla="*/ 151585 w 1574276"/>
                <a:gd name="connsiteY11" fmla="*/ 173633 h 1032286"/>
                <a:gd name="connsiteX12" fmla="*/ 124264 w 1574276"/>
                <a:gd name="connsiteY12" fmla="*/ 281479 h 1032286"/>
                <a:gd name="connsiteX13" fmla="*/ 238342 w 1574276"/>
                <a:gd name="connsiteY13" fmla="*/ 713343 h 1032286"/>
                <a:gd name="connsiteX14" fmla="*/ 612209 w 1574276"/>
                <a:gd name="connsiteY14" fmla="*/ 918970 h 1032286"/>
                <a:gd name="connsiteX15" fmla="*/ 1174927 w 1574276"/>
                <a:gd name="connsiteY15" fmla="*/ 839404 h 1032286"/>
                <a:gd name="connsiteX16" fmla="*/ 1440468 w 1574276"/>
                <a:gd name="connsiteY16" fmla="*/ 476561 h 1032286"/>
                <a:gd name="connsiteX17" fmla="*/ 1385826 w 1574276"/>
                <a:gd name="connsiteY17" fmla="*/ 113718 h 1032286"/>
                <a:gd name="connsiteX18" fmla="*/ 1371926 w 1574276"/>
                <a:gd name="connsiteY18" fmla="*/ 89273 h 1032286"/>
                <a:gd name="connsiteX19" fmla="*/ 1372405 w 1574276"/>
                <a:gd name="connsiteY19" fmla="*/ 35589 h 1032286"/>
                <a:gd name="connsiteX20" fmla="*/ 1403561 w 1574276"/>
                <a:gd name="connsiteY20" fmla="*/ 5392 h 1032286"/>
                <a:gd name="connsiteX21" fmla="*/ 1425250 w 1574276"/>
                <a:gd name="connsiteY21" fmla="*/ 0 h 1032286"/>
                <a:gd name="connsiteX0" fmla="*/ 1425250 w 1574276"/>
                <a:gd name="connsiteY0" fmla="*/ 0 h 1032456"/>
                <a:gd name="connsiteX1" fmla="*/ 1446220 w 1574276"/>
                <a:gd name="connsiteY1" fmla="*/ 8268 h 1032456"/>
                <a:gd name="connsiteX2" fmla="*/ 1500862 w 1574276"/>
                <a:gd name="connsiteY2" fmla="*/ 77290 h 1032456"/>
                <a:gd name="connsiteX3" fmla="*/ 1505655 w 1574276"/>
                <a:gd name="connsiteY3" fmla="*/ 647198 h 1032456"/>
                <a:gd name="connsiteX4" fmla="*/ 1166299 w 1574276"/>
                <a:gd name="connsiteY4" fmla="*/ 969778 h 1032456"/>
                <a:gd name="connsiteX5" fmla="*/ 929037 w 1574276"/>
                <a:gd name="connsiteY5" fmla="*/ 1021544 h 1032456"/>
                <a:gd name="connsiteX6" fmla="*/ 797750 w 1574276"/>
                <a:gd name="connsiteY6" fmla="*/ 1032059 h 1032456"/>
                <a:gd name="connsiteX7" fmla="*/ 13542 w 1574276"/>
                <a:gd name="connsiteY7" fmla="*/ 491899 h 1032456"/>
                <a:gd name="connsiteX8" fmla="*/ 31756 w 1574276"/>
                <a:gd name="connsiteY8" fmla="*/ 153501 h 1032456"/>
                <a:gd name="connsiteX9" fmla="*/ 73936 w 1574276"/>
                <a:gd name="connsiteY9" fmla="*/ 95983 h 1032456"/>
                <a:gd name="connsiteX10" fmla="*/ 151585 w 1574276"/>
                <a:gd name="connsiteY10" fmla="*/ 127139 h 1032456"/>
                <a:gd name="connsiteX11" fmla="*/ 151585 w 1574276"/>
                <a:gd name="connsiteY11" fmla="*/ 173633 h 1032456"/>
                <a:gd name="connsiteX12" fmla="*/ 124264 w 1574276"/>
                <a:gd name="connsiteY12" fmla="*/ 281479 h 1032456"/>
                <a:gd name="connsiteX13" fmla="*/ 238342 w 1574276"/>
                <a:gd name="connsiteY13" fmla="*/ 713343 h 1032456"/>
                <a:gd name="connsiteX14" fmla="*/ 612209 w 1574276"/>
                <a:gd name="connsiteY14" fmla="*/ 918970 h 1032456"/>
                <a:gd name="connsiteX15" fmla="*/ 1174927 w 1574276"/>
                <a:gd name="connsiteY15" fmla="*/ 839404 h 1032456"/>
                <a:gd name="connsiteX16" fmla="*/ 1440468 w 1574276"/>
                <a:gd name="connsiteY16" fmla="*/ 476561 h 1032456"/>
                <a:gd name="connsiteX17" fmla="*/ 1385826 w 1574276"/>
                <a:gd name="connsiteY17" fmla="*/ 113718 h 1032456"/>
                <a:gd name="connsiteX18" fmla="*/ 1371926 w 1574276"/>
                <a:gd name="connsiteY18" fmla="*/ 89273 h 1032456"/>
                <a:gd name="connsiteX19" fmla="*/ 1372405 w 1574276"/>
                <a:gd name="connsiteY19" fmla="*/ 35589 h 1032456"/>
                <a:gd name="connsiteX20" fmla="*/ 1403561 w 1574276"/>
                <a:gd name="connsiteY20" fmla="*/ 5392 h 1032456"/>
                <a:gd name="connsiteX21" fmla="*/ 1425250 w 1574276"/>
                <a:gd name="connsiteY21" fmla="*/ 0 h 1032456"/>
                <a:gd name="connsiteX0" fmla="*/ 1425250 w 1574276"/>
                <a:gd name="connsiteY0" fmla="*/ 0 h 1032095"/>
                <a:gd name="connsiteX1" fmla="*/ 1446220 w 1574276"/>
                <a:gd name="connsiteY1" fmla="*/ 8268 h 1032095"/>
                <a:gd name="connsiteX2" fmla="*/ 1500862 w 1574276"/>
                <a:gd name="connsiteY2" fmla="*/ 77290 h 1032095"/>
                <a:gd name="connsiteX3" fmla="*/ 1505655 w 1574276"/>
                <a:gd name="connsiteY3" fmla="*/ 647198 h 1032095"/>
                <a:gd name="connsiteX4" fmla="*/ 1166299 w 1574276"/>
                <a:gd name="connsiteY4" fmla="*/ 969778 h 1032095"/>
                <a:gd name="connsiteX5" fmla="*/ 929037 w 1574276"/>
                <a:gd name="connsiteY5" fmla="*/ 1021544 h 1032095"/>
                <a:gd name="connsiteX6" fmla="*/ 797750 w 1574276"/>
                <a:gd name="connsiteY6" fmla="*/ 1032059 h 1032095"/>
                <a:gd name="connsiteX7" fmla="*/ 13542 w 1574276"/>
                <a:gd name="connsiteY7" fmla="*/ 491899 h 1032095"/>
                <a:gd name="connsiteX8" fmla="*/ 31756 w 1574276"/>
                <a:gd name="connsiteY8" fmla="*/ 153501 h 1032095"/>
                <a:gd name="connsiteX9" fmla="*/ 73936 w 1574276"/>
                <a:gd name="connsiteY9" fmla="*/ 95983 h 1032095"/>
                <a:gd name="connsiteX10" fmla="*/ 151585 w 1574276"/>
                <a:gd name="connsiteY10" fmla="*/ 127139 h 1032095"/>
                <a:gd name="connsiteX11" fmla="*/ 151585 w 1574276"/>
                <a:gd name="connsiteY11" fmla="*/ 173633 h 1032095"/>
                <a:gd name="connsiteX12" fmla="*/ 124264 w 1574276"/>
                <a:gd name="connsiteY12" fmla="*/ 281479 h 1032095"/>
                <a:gd name="connsiteX13" fmla="*/ 238342 w 1574276"/>
                <a:gd name="connsiteY13" fmla="*/ 713343 h 1032095"/>
                <a:gd name="connsiteX14" fmla="*/ 612209 w 1574276"/>
                <a:gd name="connsiteY14" fmla="*/ 918970 h 1032095"/>
                <a:gd name="connsiteX15" fmla="*/ 1174927 w 1574276"/>
                <a:gd name="connsiteY15" fmla="*/ 839404 h 1032095"/>
                <a:gd name="connsiteX16" fmla="*/ 1440468 w 1574276"/>
                <a:gd name="connsiteY16" fmla="*/ 476561 h 1032095"/>
                <a:gd name="connsiteX17" fmla="*/ 1385826 w 1574276"/>
                <a:gd name="connsiteY17" fmla="*/ 113718 h 1032095"/>
                <a:gd name="connsiteX18" fmla="*/ 1371926 w 1574276"/>
                <a:gd name="connsiteY18" fmla="*/ 89273 h 1032095"/>
                <a:gd name="connsiteX19" fmla="*/ 1372405 w 1574276"/>
                <a:gd name="connsiteY19" fmla="*/ 35589 h 1032095"/>
                <a:gd name="connsiteX20" fmla="*/ 1403561 w 1574276"/>
                <a:gd name="connsiteY20" fmla="*/ 5392 h 1032095"/>
                <a:gd name="connsiteX21" fmla="*/ 1425250 w 1574276"/>
                <a:gd name="connsiteY21" fmla="*/ 0 h 1032095"/>
                <a:gd name="connsiteX0" fmla="*/ 1425250 w 1574276"/>
                <a:gd name="connsiteY0" fmla="*/ 0 h 1034834"/>
                <a:gd name="connsiteX1" fmla="*/ 1446220 w 1574276"/>
                <a:gd name="connsiteY1" fmla="*/ 8268 h 1034834"/>
                <a:gd name="connsiteX2" fmla="*/ 1500862 w 1574276"/>
                <a:gd name="connsiteY2" fmla="*/ 77290 h 1034834"/>
                <a:gd name="connsiteX3" fmla="*/ 1505655 w 1574276"/>
                <a:gd name="connsiteY3" fmla="*/ 647198 h 1034834"/>
                <a:gd name="connsiteX4" fmla="*/ 1166299 w 1574276"/>
                <a:gd name="connsiteY4" fmla="*/ 969778 h 1034834"/>
                <a:gd name="connsiteX5" fmla="*/ 929037 w 1574276"/>
                <a:gd name="connsiteY5" fmla="*/ 1021544 h 1034834"/>
                <a:gd name="connsiteX6" fmla="*/ 797750 w 1574276"/>
                <a:gd name="connsiteY6" fmla="*/ 1032059 h 1034834"/>
                <a:gd name="connsiteX7" fmla="*/ 13542 w 1574276"/>
                <a:gd name="connsiteY7" fmla="*/ 491899 h 1034834"/>
                <a:gd name="connsiteX8" fmla="*/ 31756 w 1574276"/>
                <a:gd name="connsiteY8" fmla="*/ 153501 h 1034834"/>
                <a:gd name="connsiteX9" fmla="*/ 73936 w 1574276"/>
                <a:gd name="connsiteY9" fmla="*/ 95983 h 1034834"/>
                <a:gd name="connsiteX10" fmla="*/ 151585 w 1574276"/>
                <a:gd name="connsiteY10" fmla="*/ 127139 h 1034834"/>
                <a:gd name="connsiteX11" fmla="*/ 151585 w 1574276"/>
                <a:gd name="connsiteY11" fmla="*/ 173633 h 1034834"/>
                <a:gd name="connsiteX12" fmla="*/ 124264 w 1574276"/>
                <a:gd name="connsiteY12" fmla="*/ 281479 h 1034834"/>
                <a:gd name="connsiteX13" fmla="*/ 238342 w 1574276"/>
                <a:gd name="connsiteY13" fmla="*/ 713343 h 1034834"/>
                <a:gd name="connsiteX14" fmla="*/ 612209 w 1574276"/>
                <a:gd name="connsiteY14" fmla="*/ 918970 h 1034834"/>
                <a:gd name="connsiteX15" fmla="*/ 1174927 w 1574276"/>
                <a:gd name="connsiteY15" fmla="*/ 839404 h 1034834"/>
                <a:gd name="connsiteX16" fmla="*/ 1440468 w 1574276"/>
                <a:gd name="connsiteY16" fmla="*/ 476561 h 1034834"/>
                <a:gd name="connsiteX17" fmla="*/ 1385826 w 1574276"/>
                <a:gd name="connsiteY17" fmla="*/ 113718 h 1034834"/>
                <a:gd name="connsiteX18" fmla="*/ 1371926 w 1574276"/>
                <a:gd name="connsiteY18" fmla="*/ 89273 h 1034834"/>
                <a:gd name="connsiteX19" fmla="*/ 1372405 w 1574276"/>
                <a:gd name="connsiteY19" fmla="*/ 35589 h 1034834"/>
                <a:gd name="connsiteX20" fmla="*/ 1403561 w 1574276"/>
                <a:gd name="connsiteY20" fmla="*/ 5392 h 1034834"/>
                <a:gd name="connsiteX21" fmla="*/ 1425250 w 1574276"/>
                <a:gd name="connsiteY21" fmla="*/ 0 h 103483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4276" h="1033354">
                  <a:moveTo>
                    <a:pt x="1425250" y="0"/>
                  </a:moveTo>
                  <a:cubicBezTo>
                    <a:pt x="1432440" y="0"/>
                    <a:pt x="1439510" y="2277"/>
                    <a:pt x="1446220" y="8268"/>
                  </a:cubicBezTo>
                  <a:cubicBezTo>
                    <a:pt x="1476417" y="21689"/>
                    <a:pt x="1487441" y="50927"/>
                    <a:pt x="1500862" y="77290"/>
                  </a:cubicBezTo>
                  <a:cubicBezTo>
                    <a:pt x="1597205" y="266141"/>
                    <a:pt x="1598643" y="456909"/>
                    <a:pt x="1505655" y="647198"/>
                  </a:cubicBezTo>
                  <a:cubicBezTo>
                    <a:pt x="1433279" y="795786"/>
                    <a:pt x="1317284" y="900277"/>
                    <a:pt x="1166299" y="969778"/>
                  </a:cubicBezTo>
                  <a:cubicBezTo>
                    <a:pt x="1080981" y="1003330"/>
                    <a:pt x="999987" y="1013545"/>
                    <a:pt x="929037" y="1021544"/>
                  </a:cubicBezTo>
                  <a:cubicBezTo>
                    <a:pt x="858087" y="1029543"/>
                    <a:pt x="854856" y="1029686"/>
                    <a:pt x="797750" y="1032059"/>
                  </a:cubicBezTo>
                  <a:cubicBezTo>
                    <a:pt x="371206" y="1049784"/>
                    <a:pt x="87357" y="886377"/>
                    <a:pt x="13542" y="491899"/>
                  </a:cubicBezTo>
                  <a:cubicBezTo>
                    <a:pt x="-8027" y="377342"/>
                    <a:pt x="-5151" y="264703"/>
                    <a:pt x="31756" y="153501"/>
                  </a:cubicBezTo>
                  <a:cubicBezTo>
                    <a:pt x="39425" y="130015"/>
                    <a:pt x="47573" y="106049"/>
                    <a:pt x="73936" y="95983"/>
                  </a:cubicBezTo>
                  <a:cubicBezTo>
                    <a:pt x="110843" y="81124"/>
                    <a:pt x="131454" y="89273"/>
                    <a:pt x="151585" y="127139"/>
                  </a:cubicBezTo>
                  <a:cubicBezTo>
                    <a:pt x="158775" y="142477"/>
                    <a:pt x="157337" y="157815"/>
                    <a:pt x="151585" y="173633"/>
                  </a:cubicBezTo>
                  <a:cubicBezTo>
                    <a:pt x="139123" y="208623"/>
                    <a:pt x="128578" y="244092"/>
                    <a:pt x="124264" y="281479"/>
                  </a:cubicBezTo>
                  <a:cubicBezTo>
                    <a:pt x="103654" y="441091"/>
                    <a:pt x="139123" y="586324"/>
                    <a:pt x="238342" y="713343"/>
                  </a:cubicBezTo>
                  <a:cubicBezTo>
                    <a:pt x="332767" y="834611"/>
                    <a:pt x="460745" y="899318"/>
                    <a:pt x="612209" y="918970"/>
                  </a:cubicBezTo>
                  <a:cubicBezTo>
                    <a:pt x="687941" y="928557"/>
                    <a:pt x="1002373" y="925681"/>
                    <a:pt x="1174927" y="839404"/>
                  </a:cubicBezTo>
                  <a:cubicBezTo>
                    <a:pt x="1303863" y="754085"/>
                    <a:pt x="1405478" y="630422"/>
                    <a:pt x="1440468" y="476561"/>
                  </a:cubicBezTo>
                  <a:cubicBezTo>
                    <a:pt x="1469707" y="349062"/>
                    <a:pt x="1451013" y="227316"/>
                    <a:pt x="1385826" y="113718"/>
                  </a:cubicBezTo>
                  <a:cubicBezTo>
                    <a:pt x="1381033" y="105570"/>
                    <a:pt x="1376240" y="97421"/>
                    <a:pt x="1371926" y="89273"/>
                  </a:cubicBezTo>
                  <a:cubicBezTo>
                    <a:pt x="1362819" y="71059"/>
                    <a:pt x="1361860" y="53324"/>
                    <a:pt x="1372405" y="35589"/>
                  </a:cubicBezTo>
                  <a:cubicBezTo>
                    <a:pt x="1381033" y="23606"/>
                    <a:pt x="1389661" y="11623"/>
                    <a:pt x="1403561" y="5392"/>
                  </a:cubicBezTo>
                  <a:cubicBezTo>
                    <a:pt x="1410751" y="2277"/>
                    <a:pt x="1418060" y="0"/>
                    <a:pt x="1425250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reeform: Shape 7">
              <a:extLst>
                <a:ext uri="{FF2B5EF4-FFF2-40B4-BE49-F238E27FC236}">
                  <a16:creationId xmlns:a16="http://schemas.microsoft.com/office/drawing/2014/main" id="{B6927B4C-E741-DA0B-D295-D4130A97CC8E}"/>
                </a:ext>
              </a:extLst>
            </p:cNvPr>
            <p:cNvSpPr/>
            <p:nvPr/>
          </p:nvSpPr>
          <p:spPr>
            <a:xfrm>
              <a:off x="1217010" y="833820"/>
              <a:ext cx="790873" cy="920288"/>
            </a:xfrm>
            <a:custGeom>
              <a:avLst/>
              <a:gdLst>
                <a:gd name="connsiteX0" fmla="*/ 792790 w 790872"/>
                <a:gd name="connsiteY0" fmla="*/ 894885 h 920288"/>
                <a:gd name="connsiteX1" fmla="*/ 722331 w 790872"/>
                <a:gd name="connsiteY1" fmla="*/ 923644 h 920288"/>
                <a:gd name="connsiteX2" fmla="*/ 707951 w 790872"/>
                <a:gd name="connsiteY2" fmla="*/ 904471 h 920288"/>
                <a:gd name="connsiteX3" fmla="*/ 583329 w 790872"/>
                <a:gd name="connsiteY3" fmla="*/ 645161 h 920288"/>
                <a:gd name="connsiteX4" fmla="*/ 425154 w 790872"/>
                <a:gd name="connsiteY4" fmla="*/ 363322 h 920288"/>
                <a:gd name="connsiteX5" fmla="*/ 307721 w 790872"/>
                <a:gd name="connsiteY5" fmla="*/ 220006 h 920288"/>
                <a:gd name="connsiteX6" fmla="*/ 15817 w 790872"/>
                <a:gd name="connsiteY6" fmla="*/ 65187 h 920288"/>
                <a:gd name="connsiteX7" fmla="*/ 0 w 790872"/>
                <a:gd name="connsiteY7" fmla="*/ 58956 h 920288"/>
                <a:gd name="connsiteX8" fmla="*/ 46973 w 790872"/>
                <a:gd name="connsiteY8" fmla="*/ 38345 h 920288"/>
                <a:gd name="connsiteX9" fmla="*/ 70939 w 790872"/>
                <a:gd name="connsiteY9" fmla="*/ 10066 h 920288"/>
                <a:gd name="connsiteX10" fmla="*/ 78129 w 790872"/>
                <a:gd name="connsiteY10" fmla="*/ 0 h 920288"/>
                <a:gd name="connsiteX11" fmla="*/ 79087 w 790872"/>
                <a:gd name="connsiteY11" fmla="*/ 33552 h 920288"/>
                <a:gd name="connsiteX12" fmla="*/ 107846 w 790872"/>
                <a:gd name="connsiteY12" fmla="*/ 63749 h 920288"/>
                <a:gd name="connsiteX13" fmla="*/ 234386 w 790872"/>
                <a:gd name="connsiteY13" fmla="*/ 57039 h 920288"/>
                <a:gd name="connsiteX14" fmla="*/ 249724 w 790872"/>
                <a:gd name="connsiteY14" fmla="*/ 72377 h 920288"/>
                <a:gd name="connsiteX15" fmla="*/ 464458 w 790872"/>
                <a:gd name="connsiteY15" fmla="*/ 278962 h 920288"/>
                <a:gd name="connsiteX16" fmla="*/ 621674 w 790872"/>
                <a:gd name="connsiteY16" fmla="*/ 544504 h 920288"/>
                <a:gd name="connsiteX17" fmla="*/ 784162 w 790872"/>
                <a:gd name="connsiteY17" fmla="*/ 869481 h 920288"/>
                <a:gd name="connsiteX18" fmla="*/ 792790 w 790872"/>
                <a:gd name="connsiteY18" fmla="*/ 894885 h 9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872" h="920288">
                  <a:moveTo>
                    <a:pt x="792790" y="894885"/>
                  </a:moveTo>
                  <a:cubicBezTo>
                    <a:pt x="760676" y="883860"/>
                    <a:pt x="739586" y="898240"/>
                    <a:pt x="722331" y="923644"/>
                  </a:cubicBezTo>
                  <a:cubicBezTo>
                    <a:pt x="713224" y="920768"/>
                    <a:pt x="711306" y="911661"/>
                    <a:pt x="707951" y="904471"/>
                  </a:cubicBezTo>
                  <a:cubicBezTo>
                    <a:pt x="668647" y="816756"/>
                    <a:pt x="626946" y="730479"/>
                    <a:pt x="583329" y="645161"/>
                  </a:cubicBezTo>
                  <a:cubicBezTo>
                    <a:pt x="533959" y="549297"/>
                    <a:pt x="485548" y="452954"/>
                    <a:pt x="425154" y="363322"/>
                  </a:cubicBezTo>
                  <a:cubicBezTo>
                    <a:pt x="390164" y="312035"/>
                    <a:pt x="352777" y="262666"/>
                    <a:pt x="307721" y="220006"/>
                  </a:cubicBezTo>
                  <a:cubicBezTo>
                    <a:pt x="224800" y="141398"/>
                    <a:pt x="130374" y="84360"/>
                    <a:pt x="15817" y="65187"/>
                  </a:cubicBezTo>
                  <a:cubicBezTo>
                    <a:pt x="10066" y="64228"/>
                    <a:pt x="3835" y="65187"/>
                    <a:pt x="0" y="58956"/>
                  </a:cubicBezTo>
                  <a:cubicBezTo>
                    <a:pt x="12942" y="45535"/>
                    <a:pt x="30676" y="43139"/>
                    <a:pt x="46973" y="38345"/>
                  </a:cubicBezTo>
                  <a:cubicBezTo>
                    <a:pt x="61832" y="33552"/>
                    <a:pt x="72856" y="28280"/>
                    <a:pt x="70939" y="10066"/>
                  </a:cubicBezTo>
                  <a:cubicBezTo>
                    <a:pt x="70460" y="6231"/>
                    <a:pt x="71418" y="479"/>
                    <a:pt x="78129" y="0"/>
                  </a:cubicBezTo>
                  <a:cubicBezTo>
                    <a:pt x="79087" y="11024"/>
                    <a:pt x="80046" y="22049"/>
                    <a:pt x="79087" y="33552"/>
                  </a:cubicBezTo>
                  <a:cubicBezTo>
                    <a:pt x="77170" y="57518"/>
                    <a:pt x="83880" y="64708"/>
                    <a:pt x="107846" y="63749"/>
                  </a:cubicBezTo>
                  <a:cubicBezTo>
                    <a:pt x="150026" y="61832"/>
                    <a:pt x="192206" y="59435"/>
                    <a:pt x="234386" y="57039"/>
                  </a:cubicBezTo>
                  <a:cubicBezTo>
                    <a:pt x="233907" y="67104"/>
                    <a:pt x="243972" y="68542"/>
                    <a:pt x="249724" y="72377"/>
                  </a:cubicBezTo>
                  <a:cubicBezTo>
                    <a:pt x="335042" y="127498"/>
                    <a:pt x="404064" y="198437"/>
                    <a:pt x="464458" y="278962"/>
                  </a:cubicBezTo>
                  <a:cubicBezTo>
                    <a:pt x="526290" y="361884"/>
                    <a:pt x="573742" y="453434"/>
                    <a:pt x="621674" y="544504"/>
                  </a:cubicBezTo>
                  <a:cubicBezTo>
                    <a:pt x="677754" y="651871"/>
                    <a:pt x="731437" y="760676"/>
                    <a:pt x="784162" y="869481"/>
                  </a:cubicBezTo>
                  <a:cubicBezTo>
                    <a:pt x="787518" y="878108"/>
                    <a:pt x="793269" y="885778"/>
                    <a:pt x="792790" y="894885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Freeform: Shape 8">
              <a:extLst>
                <a:ext uri="{FF2B5EF4-FFF2-40B4-BE49-F238E27FC236}">
                  <a16:creationId xmlns:a16="http://schemas.microsoft.com/office/drawing/2014/main" id="{AB55A2E5-65C8-8F05-F6F1-4AFF383509EA}"/>
                </a:ext>
              </a:extLst>
            </p:cNvPr>
            <p:cNvSpPr/>
            <p:nvPr/>
          </p:nvSpPr>
          <p:spPr>
            <a:xfrm>
              <a:off x="637516" y="792599"/>
              <a:ext cx="656664" cy="1054497"/>
            </a:xfrm>
            <a:custGeom>
              <a:avLst/>
              <a:gdLst>
                <a:gd name="connsiteX0" fmla="*/ 657143 w 656664"/>
                <a:gd name="connsiteY0" fmla="*/ 42180 h 1054497"/>
                <a:gd name="connsiteX1" fmla="*/ 654747 w 656664"/>
                <a:gd name="connsiteY1" fmla="*/ 46494 h 1054497"/>
                <a:gd name="connsiteX2" fmla="*/ 622633 w 656664"/>
                <a:gd name="connsiteY2" fmla="*/ 86756 h 1054497"/>
                <a:gd name="connsiteX3" fmla="*/ 579973 w 656664"/>
                <a:gd name="connsiteY3" fmla="*/ 102094 h 1054497"/>
                <a:gd name="connsiteX4" fmla="*/ 535397 w 656664"/>
                <a:gd name="connsiteY4" fmla="*/ 132291 h 1054497"/>
                <a:gd name="connsiteX5" fmla="*/ 389685 w 656664"/>
                <a:gd name="connsiteY5" fmla="*/ 256435 h 1054497"/>
                <a:gd name="connsiteX6" fmla="*/ 228634 w 656664"/>
                <a:gd name="connsiteY6" fmla="*/ 555049 h 1054497"/>
                <a:gd name="connsiteX7" fmla="*/ 92029 w 656664"/>
                <a:gd name="connsiteY7" fmla="*/ 996979 h 1054497"/>
                <a:gd name="connsiteX8" fmla="*/ 74294 w 656664"/>
                <a:gd name="connsiteY8" fmla="*/ 1057373 h 1054497"/>
                <a:gd name="connsiteX9" fmla="*/ 0 w 656664"/>
                <a:gd name="connsiteY9" fmla="*/ 1025259 h 1054497"/>
                <a:gd name="connsiteX10" fmla="*/ 9107 w 656664"/>
                <a:gd name="connsiteY10" fmla="*/ 1009441 h 1054497"/>
                <a:gd name="connsiteX11" fmla="*/ 130854 w 656664"/>
                <a:gd name="connsiteY11" fmla="*/ 601063 h 1054497"/>
                <a:gd name="connsiteX12" fmla="*/ 286152 w 656664"/>
                <a:gd name="connsiteY12" fmla="*/ 266500 h 1054497"/>
                <a:gd name="connsiteX13" fmla="*/ 382495 w 656664"/>
                <a:gd name="connsiteY13" fmla="*/ 153381 h 1054497"/>
                <a:gd name="connsiteX14" fmla="*/ 363802 w 656664"/>
                <a:gd name="connsiteY14" fmla="*/ 151464 h 1054497"/>
                <a:gd name="connsiteX15" fmla="*/ 366198 w 656664"/>
                <a:gd name="connsiteY15" fmla="*/ 147150 h 1054497"/>
                <a:gd name="connsiteX16" fmla="*/ 416047 w 656664"/>
                <a:gd name="connsiteY16" fmla="*/ 115995 h 1054497"/>
                <a:gd name="connsiteX17" fmla="*/ 546421 w 656664"/>
                <a:gd name="connsiteY17" fmla="*/ 32594 h 1054497"/>
                <a:gd name="connsiteX18" fmla="*/ 551694 w 656664"/>
                <a:gd name="connsiteY18" fmla="*/ 32114 h 1054497"/>
                <a:gd name="connsiteX19" fmla="*/ 654747 w 656664"/>
                <a:gd name="connsiteY19" fmla="*/ 0 h 1054497"/>
                <a:gd name="connsiteX20" fmla="*/ 657143 w 656664"/>
                <a:gd name="connsiteY20" fmla="*/ 42180 h 105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6664" h="1054497">
                  <a:moveTo>
                    <a:pt x="657143" y="42180"/>
                  </a:moveTo>
                  <a:cubicBezTo>
                    <a:pt x="656185" y="43618"/>
                    <a:pt x="654267" y="45535"/>
                    <a:pt x="654747" y="46494"/>
                  </a:cubicBezTo>
                  <a:cubicBezTo>
                    <a:pt x="660019" y="72856"/>
                    <a:pt x="645640" y="81963"/>
                    <a:pt x="622633" y="86756"/>
                  </a:cubicBezTo>
                  <a:cubicBezTo>
                    <a:pt x="608253" y="89632"/>
                    <a:pt x="594353" y="96822"/>
                    <a:pt x="579973" y="102094"/>
                  </a:cubicBezTo>
                  <a:cubicBezTo>
                    <a:pt x="569428" y="118391"/>
                    <a:pt x="551214" y="123664"/>
                    <a:pt x="535397" y="132291"/>
                  </a:cubicBezTo>
                  <a:cubicBezTo>
                    <a:pt x="477879" y="163447"/>
                    <a:pt x="431385" y="206106"/>
                    <a:pt x="389685" y="256435"/>
                  </a:cubicBezTo>
                  <a:cubicBezTo>
                    <a:pt x="315870" y="345108"/>
                    <a:pt x="266979" y="447203"/>
                    <a:pt x="228634" y="555049"/>
                  </a:cubicBezTo>
                  <a:cubicBezTo>
                    <a:pt x="176389" y="700282"/>
                    <a:pt x="132291" y="847912"/>
                    <a:pt x="92029" y="996979"/>
                  </a:cubicBezTo>
                  <a:cubicBezTo>
                    <a:pt x="86756" y="1017110"/>
                    <a:pt x="83880" y="1038200"/>
                    <a:pt x="74294" y="1057373"/>
                  </a:cubicBezTo>
                  <a:cubicBezTo>
                    <a:pt x="58477" y="1026217"/>
                    <a:pt x="33552" y="1016152"/>
                    <a:pt x="0" y="1025259"/>
                  </a:cubicBezTo>
                  <a:cubicBezTo>
                    <a:pt x="6231" y="1021904"/>
                    <a:pt x="7190" y="1015672"/>
                    <a:pt x="9107" y="1009441"/>
                  </a:cubicBezTo>
                  <a:cubicBezTo>
                    <a:pt x="46014" y="872357"/>
                    <a:pt x="85318" y="735751"/>
                    <a:pt x="130854" y="601063"/>
                  </a:cubicBezTo>
                  <a:cubicBezTo>
                    <a:pt x="170637" y="484110"/>
                    <a:pt x="215693" y="369074"/>
                    <a:pt x="286152" y="266500"/>
                  </a:cubicBezTo>
                  <a:cubicBezTo>
                    <a:pt x="313953" y="226238"/>
                    <a:pt x="345108" y="189330"/>
                    <a:pt x="382495" y="153381"/>
                  </a:cubicBezTo>
                  <a:cubicBezTo>
                    <a:pt x="374826" y="152423"/>
                    <a:pt x="369074" y="151943"/>
                    <a:pt x="363802" y="151464"/>
                  </a:cubicBezTo>
                  <a:cubicBezTo>
                    <a:pt x="363802" y="149547"/>
                    <a:pt x="364760" y="147150"/>
                    <a:pt x="366198" y="147150"/>
                  </a:cubicBezTo>
                  <a:cubicBezTo>
                    <a:pt x="387767" y="144274"/>
                    <a:pt x="400709" y="128457"/>
                    <a:pt x="416047" y="115995"/>
                  </a:cubicBezTo>
                  <a:cubicBezTo>
                    <a:pt x="455830" y="82443"/>
                    <a:pt x="500886" y="57039"/>
                    <a:pt x="546421" y="32594"/>
                  </a:cubicBezTo>
                  <a:cubicBezTo>
                    <a:pt x="547859" y="31635"/>
                    <a:pt x="549776" y="31635"/>
                    <a:pt x="551694" y="32114"/>
                  </a:cubicBezTo>
                  <a:cubicBezTo>
                    <a:pt x="587163" y="24924"/>
                    <a:pt x="621195" y="12462"/>
                    <a:pt x="654747" y="0"/>
                  </a:cubicBezTo>
                  <a:cubicBezTo>
                    <a:pt x="658102" y="13421"/>
                    <a:pt x="657623" y="27800"/>
                    <a:pt x="657143" y="4218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reeform: Shape 9">
              <a:extLst>
                <a:ext uri="{FF2B5EF4-FFF2-40B4-BE49-F238E27FC236}">
                  <a16:creationId xmlns:a16="http://schemas.microsoft.com/office/drawing/2014/main" id="{B027B1BF-D4FE-972C-DE79-F02B04571C76}"/>
                </a:ext>
              </a:extLst>
            </p:cNvPr>
            <p:cNvSpPr/>
            <p:nvPr/>
          </p:nvSpPr>
          <p:spPr>
            <a:xfrm>
              <a:off x="915646" y="781284"/>
              <a:ext cx="273211" cy="167761"/>
            </a:xfrm>
            <a:custGeom>
              <a:avLst/>
              <a:gdLst>
                <a:gd name="connsiteX0" fmla="*/ 273564 w 273210"/>
                <a:gd name="connsiteY0" fmla="*/ 42950 h 167760"/>
                <a:gd name="connsiteX1" fmla="*/ 258226 w 273210"/>
                <a:gd name="connsiteY1" fmla="*/ 54454 h 167760"/>
                <a:gd name="connsiteX2" fmla="*/ 120662 w 273210"/>
                <a:gd name="connsiteY2" fmla="*/ 148400 h 167760"/>
                <a:gd name="connsiteX3" fmla="*/ 85672 w 273210"/>
                <a:gd name="connsiteY3" fmla="*/ 162779 h 167760"/>
                <a:gd name="connsiteX4" fmla="*/ 36302 w 273210"/>
                <a:gd name="connsiteY4" fmla="*/ 167573 h 167760"/>
                <a:gd name="connsiteX5" fmla="*/ 11377 w 273210"/>
                <a:gd name="connsiteY5" fmla="*/ 147441 h 167760"/>
                <a:gd name="connsiteX6" fmla="*/ 353 w 273210"/>
                <a:gd name="connsiteY6" fmla="*/ 51099 h 167760"/>
                <a:gd name="connsiteX7" fmla="*/ 20964 w 273210"/>
                <a:gd name="connsiteY7" fmla="*/ 25216 h 167760"/>
                <a:gd name="connsiteX8" fmla="*/ 236656 w 273210"/>
                <a:gd name="connsiteY8" fmla="*/ 770 h 167760"/>
                <a:gd name="connsiteX9" fmla="*/ 269250 w 273210"/>
                <a:gd name="connsiteY9" fmla="*/ 28571 h 167760"/>
                <a:gd name="connsiteX10" fmla="*/ 273564 w 273210"/>
                <a:gd name="connsiteY10" fmla="*/ 42950 h 16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10" h="167760">
                  <a:moveTo>
                    <a:pt x="273564" y="42950"/>
                  </a:moveTo>
                  <a:cubicBezTo>
                    <a:pt x="269729" y="48223"/>
                    <a:pt x="264457" y="51578"/>
                    <a:pt x="258226" y="54454"/>
                  </a:cubicBezTo>
                  <a:cubicBezTo>
                    <a:pt x="207897" y="78899"/>
                    <a:pt x="161404" y="110055"/>
                    <a:pt x="120662" y="148400"/>
                  </a:cubicBezTo>
                  <a:cubicBezTo>
                    <a:pt x="110117" y="157986"/>
                    <a:pt x="97655" y="158466"/>
                    <a:pt x="85672" y="162779"/>
                  </a:cubicBezTo>
                  <a:cubicBezTo>
                    <a:pt x="69375" y="164217"/>
                    <a:pt x="52599" y="165655"/>
                    <a:pt x="36302" y="167573"/>
                  </a:cubicBezTo>
                  <a:cubicBezTo>
                    <a:pt x="20964" y="169011"/>
                    <a:pt x="13295" y="163259"/>
                    <a:pt x="11377" y="147441"/>
                  </a:cubicBezTo>
                  <a:cubicBezTo>
                    <a:pt x="8022" y="115327"/>
                    <a:pt x="4667" y="83213"/>
                    <a:pt x="353" y="51099"/>
                  </a:cubicBezTo>
                  <a:cubicBezTo>
                    <a:pt x="-1564" y="34802"/>
                    <a:pt x="4188" y="27133"/>
                    <a:pt x="20964" y="25216"/>
                  </a:cubicBezTo>
                  <a:cubicBezTo>
                    <a:pt x="92861" y="17546"/>
                    <a:pt x="164759" y="8919"/>
                    <a:pt x="236656" y="770"/>
                  </a:cubicBezTo>
                  <a:cubicBezTo>
                    <a:pt x="263019" y="-2106"/>
                    <a:pt x="267812" y="2208"/>
                    <a:pt x="269250" y="28571"/>
                  </a:cubicBezTo>
                  <a:cubicBezTo>
                    <a:pt x="270209" y="32885"/>
                    <a:pt x="269729" y="38157"/>
                    <a:pt x="273564" y="4295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69">
            <a:extLst>
              <a:ext uri="{FF2B5EF4-FFF2-40B4-BE49-F238E27FC236}">
                <a16:creationId xmlns:a16="http://schemas.microsoft.com/office/drawing/2014/main" id="{166D9CA4-94B0-BA67-0A0F-CDA212C7D06F}"/>
              </a:ext>
            </a:extLst>
          </p:cNvPr>
          <p:cNvGrpSpPr/>
          <p:nvPr/>
        </p:nvGrpSpPr>
        <p:grpSpPr>
          <a:xfrm>
            <a:off x="1435964" y="3408922"/>
            <a:ext cx="9981236" cy="3119513"/>
            <a:chOff x="1443343" y="2729997"/>
            <a:chExt cx="9981236" cy="3119513"/>
          </a:xfrm>
          <a:solidFill>
            <a:schemeClr val="accent3"/>
          </a:solidFill>
        </p:grpSpPr>
        <p:sp>
          <p:nvSpPr>
            <p:cNvPr id="17" name="Arrow: Bent 19">
              <a:extLst>
                <a:ext uri="{FF2B5EF4-FFF2-40B4-BE49-F238E27FC236}">
                  <a16:creationId xmlns:a16="http://schemas.microsoft.com/office/drawing/2014/main" id="{AC48EBE2-0553-3631-50AD-BA10934A9F08}"/>
                </a:ext>
              </a:extLst>
            </p:cNvPr>
            <p:cNvSpPr/>
            <p:nvPr/>
          </p:nvSpPr>
          <p:spPr>
            <a:xfrm rot="5400000" flipH="1">
              <a:off x="6412065" y="846049"/>
              <a:ext cx="565464" cy="9441457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Arrow: Bent 17">
              <a:extLst>
                <a:ext uri="{FF2B5EF4-FFF2-40B4-BE49-F238E27FC236}">
                  <a16:creationId xmlns:a16="http://schemas.microsoft.com/office/drawing/2014/main" id="{4F9D51BE-8F39-2E44-4F3A-174D88E18059}"/>
                </a:ext>
              </a:extLst>
            </p:cNvPr>
            <p:cNvSpPr/>
            <p:nvPr/>
          </p:nvSpPr>
          <p:spPr>
            <a:xfrm rot="16200000">
              <a:off x="5499825" y="-1326485"/>
              <a:ext cx="565464" cy="867842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Arrow: Bent 20">
              <a:extLst>
                <a:ext uri="{FF2B5EF4-FFF2-40B4-BE49-F238E27FC236}">
                  <a16:creationId xmlns:a16="http://schemas.microsoft.com/office/drawing/2014/main" id="{4B292B81-F0D8-16C4-F1AA-791BB0829A8E}"/>
                </a:ext>
              </a:extLst>
            </p:cNvPr>
            <p:cNvSpPr/>
            <p:nvPr/>
          </p:nvSpPr>
          <p:spPr>
            <a:xfrm rot="5400000">
              <a:off x="10490443" y="2782688"/>
              <a:ext cx="565464" cy="130280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id="{F3911044-9130-99C8-2FFE-26D893AD0AB7}"/>
                </a:ext>
              </a:extLst>
            </p:cNvPr>
            <p:cNvSpPr/>
            <p:nvPr/>
          </p:nvSpPr>
          <p:spPr>
            <a:xfrm>
              <a:off x="11181026" y="3707770"/>
              <a:ext cx="144850" cy="1645920"/>
            </a:xfrm>
            <a:prstGeom prst="rect">
              <a:avLst/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F8F423F0-950F-D5CE-2C3D-2F45934F805B}"/>
              </a:ext>
            </a:extLst>
          </p:cNvPr>
          <p:cNvCxnSpPr>
            <a:cxnSpLocks/>
          </p:cNvCxnSpPr>
          <p:nvPr/>
        </p:nvCxnSpPr>
        <p:spPr>
          <a:xfrm flipV="1">
            <a:off x="3550552" y="3539751"/>
            <a:ext cx="0" cy="58106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>
            <a:extLst>
              <a:ext uri="{FF2B5EF4-FFF2-40B4-BE49-F238E27FC236}">
                <a16:creationId xmlns:a16="http://schemas.microsoft.com/office/drawing/2014/main" id="{0B37FB28-41DC-07F0-63EB-EE9175D66E18}"/>
              </a:ext>
            </a:extLst>
          </p:cNvPr>
          <p:cNvSpPr/>
          <p:nvPr/>
        </p:nvSpPr>
        <p:spPr>
          <a:xfrm>
            <a:off x="2496735" y="2788064"/>
            <a:ext cx="2618110" cy="729223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20-50%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Imágenes diagnósticas solicitadas no generan valor al paciente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67AABDEF-2E33-767E-29AC-C3AA84C82610}"/>
              </a:ext>
            </a:extLst>
          </p:cNvPr>
          <p:cNvSpPr/>
          <p:nvPr/>
        </p:nvSpPr>
        <p:spPr>
          <a:xfrm>
            <a:off x="7383285" y="2801614"/>
            <a:ext cx="2618110" cy="696683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30%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los hombres y </a:t>
            </a:r>
            <a:r>
              <a:rPr lang="en-US" altLang="ko-KR" sz="1400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40%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mujeres &gt;50 años - Dosis superiores a </a:t>
            </a:r>
            <a:r>
              <a:rPr lang="en-US" altLang="ko-KR" sz="1400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20mSv/año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BB93DD76-A6EF-3630-C323-FFC7FF53B0CC}"/>
              </a:ext>
            </a:extLst>
          </p:cNvPr>
          <p:cNvCxnSpPr>
            <a:cxnSpLocks/>
          </p:cNvCxnSpPr>
          <p:nvPr/>
        </p:nvCxnSpPr>
        <p:spPr>
          <a:xfrm>
            <a:off x="5393339" y="3602652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6B0481B2-9710-EDD2-3505-FC07814BB1C1}"/>
              </a:ext>
            </a:extLst>
          </p:cNvPr>
          <p:cNvCxnSpPr>
            <a:cxnSpLocks/>
          </p:cNvCxnSpPr>
          <p:nvPr/>
        </p:nvCxnSpPr>
        <p:spPr>
          <a:xfrm flipV="1">
            <a:off x="8629435" y="3539751"/>
            <a:ext cx="0" cy="58106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7F039A6E-D3E3-7035-4A7B-A44B621D4D0A}"/>
              </a:ext>
            </a:extLst>
          </p:cNvPr>
          <p:cNvCxnSpPr>
            <a:cxnSpLocks/>
          </p:cNvCxnSpPr>
          <p:nvPr/>
        </p:nvCxnSpPr>
        <p:spPr>
          <a:xfrm>
            <a:off x="10208175" y="3634924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ángulo 35">
            <a:extLst>
              <a:ext uri="{FF2B5EF4-FFF2-40B4-BE49-F238E27FC236}">
                <a16:creationId xmlns:a16="http://schemas.microsoft.com/office/drawing/2014/main" id="{75D1B1E6-CB28-77E8-5E76-13AC53009331}"/>
              </a:ext>
            </a:extLst>
          </p:cNvPr>
          <p:cNvSpPr/>
          <p:nvPr/>
        </p:nvSpPr>
        <p:spPr>
          <a:xfrm>
            <a:off x="7996473" y="4246759"/>
            <a:ext cx="3141933" cy="53816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2,5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eventos adversos / 1.000 RM con sedación en pacientes pediátricos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16C4F5B2-5C28-7E7C-855C-3209BA3D7F51}"/>
              </a:ext>
            </a:extLst>
          </p:cNvPr>
          <p:cNvSpPr/>
          <p:nvPr/>
        </p:nvSpPr>
        <p:spPr>
          <a:xfrm>
            <a:off x="9203872" y="5493512"/>
            <a:ext cx="1545203" cy="50955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6-27%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variación interobservador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22C291A0-24A0-C328-897F-6CE7A117D1C7}"/>
              </a:ext>
            </a:extLst>
          </p:cNvPr>
          <p:cNvCxnSpPr>
            <a:cxnSpLocks/>
          </p:cNvCxnSpPr>
          <p:nvPr/>
        </p:nvCxnSpPr>
        <p:spPr>
          <a:xfrm flipH="1">
            <a:off x="10804974" y="5591434"/>
            <a:ext cx="740582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29FB4DB9-E803-2829-2C82-2AE594522E0C}"/>
              </a:ext>
            </a:extLst>
          </p:cNvPr>
          <p:cNvCxnSpPr>
            <a:cxnSpLocks/>
          </p:cNvCxnSpPr>
          <p:nvPr/>
        </p:nvCxnSpPr>
        <p:spPr>
          <a:xfrm flipV="1">
            <a:off x="7927930" y="6032615"/>
            <a:ext cx="0" cy="68973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 43">
            <a:extLst>
              <a:ext uri="{FF2B5EF4-FFF2-40B4-BE49-F238E27FC236}">
                <a16:creationId xmlns:a16="http://schemas.microsoft.com/office/drawing/2014/main" id="{6A75FD09-C5A4-7937-D351-2355E5A2097A}"/>
              </a:ext>
            </a:extLst>
          </p:cNvPr>
          <p:cNvSpPr/>
          <p:nvPr/>
        </p:nvSpPr>
        <p:spPr>
          <a:xfrm>
            <a:off x="7084232" y="5523061"/>
            <a:ext cx="1545203" cy="50955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30%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TAC en USA - Injustificados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0E95CCB7-9F17-F7AC-54D4-67D48B466418}"/>
              </a:ext>
            </a:extLst>
          </p:cNvPr>
          <p:cNvCxnSpPr>
            <a:cxnSpLocks/>
          </p:cNvCxnSpPr>
          <p:nvPr/>
        </p:nvCxnSpPr>
        <p:spPr>
          <a:xfrm flipV="1">
            <a:off x="6656849" y="1994577"/>
            <a:ext cx="0" cy="218914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ángulo 46">
            <a:extLst>
              <a:ext uri="{FF2B5EF4-FFF2-40B4-BE49-F238E27FC236}">
                <a16:creationId xmlns:a16="http://schemas.microsoft.com/office/drawing/2014/main" id="{542B6EB3-AB3C-BA18-9067-7A37E3FB259A}"/>
              </a:ext>
            </a:extLst>
          </p:cNvPr>
          <p:cNvSpPr/>
          <p:nvPr/>
        </p:nvSpPr>
        <p:spPr>
          <a:xfrm>
            <a:off x="5378363" y="1623775"/>
            <a:ext cx="2618110" cy="353819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49-75%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Aumento # imágenes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4E24FDE1-1EA0-71DA-529C-DA0ED7FBCEB3}"/>
              </a:ext>
            </a:extLst>
          </p:cNvPr>
          <p:cNvCxnSpPr>
            <a:cxnSpLocks/>
          </p:cNvCxnSpPr>
          <p:nvPr/>
        </p:nvCxnSpPr>
        <p:spPr>
          <a:xfrm flipV="1">
            <a:off x="11244129" y="2395646"/>
            <a:ext cx="0" cy="199104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ángulo 49">
            <a:extLst>
              <a:ext uri="{FF2B5EF4-FFF2-40B4-BE49-F238E27FC236}">
                <a16:creationId xmlns:a16="http://schemas.microsoft.com/office/drawing/2014/main" id="{1F326D98-35A0-2678-EA33-DF1C635D78C3}"/>
              </a:ext>
            </a:extLst>
          </p:cNvPr>
          <p:cNvSpPr/>
          <p:nvPr/>
        </p:nvSpPr>
        <p:spPr>
          <a:xfrm>
            <a:off x="9259982" y="1838705"/>
            <a:ext cx="2814869" cy="56546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32-47%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del tiempo / Radiólogo Actividades diferentes a lecturas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35B3D017-7EBE-BF96-AAD2-6155719B0CD1}"/>
              </a:ext>
            </a:extLst>
          </p:cNvPr>
          <p:cNvCxnSpPr>
            <a:cxnSpLocks/>
          </p:cNvCxnSpPr>
          <p:nvPr/>
        </p:nvCxnSpPr>
        <p:spPr>
          <a:xfrm flipV="1">
            <a:off x="5729016" y="6032615"/>
            <a:ext cx="0" cy="68973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ángulo 51">
            <a:extLst>
              <a:ext uri="{FF2B5EF4-FFF2-40B4-BE49-F238E27FC236}">
                <a16:creationId xmlns:a16="http://schemas.microsoft.com/office/drawing/2014/main" id="{CD5E2444-1E1F-08F4-88F4-A36658003C31}"/>
              </a:ext>
            </a:extLst>
          </p:cNvPr>
          <p:cNvSpPr/>
          <p:nvPr/>
        </p:nvSpPr>
        <p:spPr>
          <a:xfrm>
            <a:off x="4964592" y="5493512"/>
            <a:ext cx="1545203" cy="489506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1,1%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Informes - Addendum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7B59755-9700-3EC3-0056-863DE2E6DA4E}"/>
              </a:ext>
            </a:extLst>
          </p:cNvPr>
          <p:cNvSpPr/>
          <p:nvPr/>
        </p:nvSpPr>
        <p:spPr>
          <a:xfrm>
            <a:off x="4422808" y="4260270"/>
            <a:ext cx="1846976" cy="70106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0,14-0,19%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Tasa extravasación medios contrastes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2FDB6EE2-D25F-DFE1-DDC9-DAA4B2250311}"/>
              </a:ext>
            </a:extLst>
          </p:cNvPr>
          <p:cNvCxnSpPr>
            <a:cxnSpLocks/>
          </p:cNvCxnSpPr>
          <p:nvPr/>
        </p:nvCxnSpPr>
        <p:spPr>
          <a:xfrm>
            <a:off x="1601763" y="3653853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F443CC1-0667-3036-3351-6DA07B62E6D8}"/>
              </a:ext>
            </a:extLst>
          </p:cNvPr>
          <p:cNvSpPr/>
          <p:nvPr/>
        </p:nvSpPr>
        <p:spPr>
          <a:xfrm>
            <a:off x="200944" y="4303379"/>
            <a:ext cx="2618110" cy="56546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&lt;1%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extravasaciones son severas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00CA10-5C27-37A0-FB85-B71181E17EF1}"/>
              </a:ext>
            </a:extLst>
          </p:cNvPr>
          <p:cNvSpPr txBox="1">
            <a:spLocks/>
          </p:cNvSpPr>
          <p:nvPr/>
        </p:nvSpPr>
        <p:spPr>
          <a:xfrm>
            <a:off x="3265713" y="1136459"/>
            <a:ext cx="6008141" cy="5476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ESTADÍSTICAS SEGURIDAD PACIENTE RADIOLOGÍA</a:t>
            </a:r>
          </a:p>
        </p:txBody>
      </p:sp>
    </p:spTree>
    <p:extLst>
      <p:ext uri="{BB962C8B-B14F-4D97-AF65-F5344CB8AC3E}">
        <p14:creationId xmlns:p14="http://schemas.microsoft.com/office/powerpoint/2010/main" val="302949810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6">
            <a:extLst>
              <a:ext uri="{FF2B5EF4-FFF2-40B4-BE49-F238E27FC236}">
                <a16:creationId xmlns:a16="http://schemas.microsoft.com/office/drawing/2014/main" id="{08B74294-E8A7-4473-925E-C171BB4CFEA1}"/>
              </a:ext>
            </a:extLst>
          </p:cNvPr>
          <p:cNvGrpSpPr/>
          <p:nvPr/>
        </p:nvGrpSpPr>
        <p:grpSpPr>
          <a:xfrm>
            <a:off x="709528" y="1417480"/>
            <a:ext cx="1574276" cy="2011520"/>
            <a:chOff x="563580" y="742750"/>
            <a:chExt cx="1574276" cy="2011520"/>
          </a:xfrm>
          <a:solidFill>
            <a:srgbClr val="009193"/>
          </a:solidFill>
        </p:grpSpPr>
        <p:sp>
          <p:nvSpPr>
            <p:cNvPr id="10" name="Freeform: Shape 4">
              <a:extLst>
                <a:ext uri="{FF2B5EF4-FFF2-40B4-BE49-F238E27FC236}">
                  <a16:creationId xmlns:a16="http://schemas.microsoft.com/office/drawing/2014/main" id="{079CD4AE-ABF5-1297-82A4-3335DE3DED9D}"/>
                </a:ext>
              </a:extLst>
            </p:cNvPr>
            <p:cNvSpPr/>
            <p:nvPr/>
          </p:nvSpPr>
          <p:spPr>
            <a:xfrm>
              <a:off x="1290016" y="742750"/>
              <a:ext cx="273211" cy="158175"/>
            </a:xfrm>
            <a:custGeom>
              <a:avLst/>
              <a:gdLst>
                <a:gd name="connsiteX0" fmla="*/ 2247 w 273210"/>
                <a:gd name="connsiteY0" fmla="*/ 48890 h 158174"/>
                <a:gd name="connsiteX1" fmla="*/ 36278 w 273210"/>
                <a:gd name="connsiteY1" fmla="*/ 11504 h 158174"/>
                <a:gd name="connsiteX2" fmla="*/ 192536 w 273210"/>
                <a:gd name="connsiteY2" fmla="*/ 2876 h 158174"/>
                <a:gd name="connsiteX3" fmla="*/ 228005 w 273210"/>
                <a:gd name="connsiteY3" fmla="*/ 0 h 158174"/>
                <a:gd name="connsiteX4" fmla="*/ 263475 w 273210"/>
                <a:gd name="connsiteY4" fmla="*/ 0 h 158174"/>
                <a:gd name="connsiteX5" fmla="*/ 272102 w 273210"/>
                <a:gd name="connsiteY5" fmla="*/ 23966 h 158174"/>
                <a:gd name="connsiteX6" fmla="*/ 277854 w 273210"/>
                <a:gd name="connsiteY6" fmla="*/ 120309 h 158174"/>
                <a:gd name="connsiteX7" fmla="*/ 257723 w 273210"/>
                <a:gd name="connsiteY7" fmla="*/ 142836 h 158174"/>
                <a:gd name="connsiteX8" fmla="*/ 161380 w 273210"/>
                <a:gd name="connsiteY8" fmla="*/ 149068 h 158174"/>
                <a:gd name="connsiteX9" fmla="*/ 123514 w 273210"/>
                <a:gd name="connsiteY9" fmla="*/ 156257 h 158174"/>
                <a:gd name="connsiteX10" fmla="*/ 37237 w 273210"/>
                <a:gd name="connsiteY10" fmla="*/ 160571 h 158174"/>
                <a:gd name="connsiteX11" fmla="*/ 809 w 273210"/>
                <a:gd name="connsiteY11" fmla="*/ 123184 h 158174"/>
                <a:gd name="connsiteX12" fmla="*/ 809 w 273210"/>
                <a:gd name="connsiteY12" fmla="*/ 92987 h 158174"/>
                <a:gd name="connsiteX13" fmla="*/ 2247 w 273210"/>
                <a:gd name="connsiteY13" fmla="*/ 48890 h 15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210" h="158174">
                  <a:moveTo>
                    <a:pt x="2247" y="48890"/>
                  </a:moveTo>
                  <a:cubicBezTo>
                    <a:pt x="330" y="15338"/>
                    <a:pt x="2726" y="12942"/>
                    <a:pt x="36278" y="11504"/>
                  </a:cubicBezTo>
                  <a:cubicBezTo>
                    <a:pt x="88524" y="8628"/>
                    <a:pt x="140290" y="5752"/>
                    <a:pt x="192536" y="2876"/>
                  </a:cubicBezTo>
                  <a:cubicBezTo>
                    <a:pt x="204039" y="-959"/>
                    <a:pt x="216501" y="4314"/>
                    <a:pt x="228005" y="0"/>
                  </a:cubicBezTo>
                  <a:cubicBezTo>
                    <a:pt x="239988" y="0"/>
                    <a:pt x="251492" y="0"/>
                    <a:pt x="263475" y="0"/>
                  </a:cubicBezTo>
                  <a:cubicBezTo>
                    <a:pt x="268747" y="7190"/>
                    <a:pt x="271623" y="14859"/>
                    <a:pt x="272102" y="23966"/>
                  </a:cubicBezTo>
                  <a:cubicBezTo>
                    <a:pt x="273540" y="56080"/>
                    <a:pt x="275457" y="88194"/>
                    <a:pt x="277854" y="120309"/>
                  </a:cubicBezTo>
                  <a:cubicBezTo>
                    <a:pt x="278813" y="135167"/>
                    <a:pt x="272102" y="141878"/>
                    <a:pt x="257723" y="142836"/>
                  </a:cubicBezTo>
                  <a:cubicBezTo>
                    <a:pt x="225609" y="144754"/>
                    <a:pt x="193494" y="147150"/>
                    <a:pt x="161380" y="149068"/>
                  </a:cubicBezTo>
                  <a:cubicBezTo>
                    <a:pt x="149876" y="156737"/>
                    <a:pt x="136456" y="155299"/>
                    <a:pt x="123514" y="156257"/>
                  </a:cubicBezTo>
                  <a:cubicBezTo>
                    <a:pt x="94755" y="158175"/>
                    <a:pt x="65996" y="160092"/>
                    <a:pt x="37237" y="160571"/>
                  </a:cubicBezTo>
                  <a:cubicBezTo>
                    <a:pt x="8957" y="161530"/>
                    <a:pt x="809" y="151943"/>
                    <a:pt x="809" y="123184"/>
                  </a:cubicBezTo>
                  <a:cubicBezTo>
                    <a:pt x="809" y="113119"/>
                    <a:pt x="809" y="103053"/>
                    <a:pt x="809" y="92987"/>
                  </a:cubicBezTo>
                  <a:cubicBezTo>
                    <a:pt x="-629" y="78608"/>
                    <a:pt x="-150" y="63749"/>
                    <a:pt x="2247" y="4889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eeform: Shape 5">
              <a:extLst>
                <a:ext uri="{FF2B5EF4-FFF2-40B4-BE49-F238E27FC236}">
                  <a16:creationId xmlns:a16="http://schemas.microsoft.com/office/drawing/2014/main" id="{39A175F4-4AE5-6C7D-52D0-4ABA97E41792}"/>
                </a:ext>
              </a:extLst>
            </p:cNvPr>
            <p:cNvSpPr/>
            <p:nvPr/>
          </p:nvSpPr>
          <p:spPr>
            <a:xfrm>
              <a:off x="1482551" y="742750"/>
              <a:ext cx="33552" cy="4793"/>
            </a:xfrm>
            <a:custGeom>
              <a:avLst/>
              <a:gdLst>
                <a:gd name="connsiteX0" fmla="*/ 35469 w 33552"/>
                <a:gd name="connsiteY0" fmla="*/ 0 h 0"/>
                <a:gd name="connsiteX1" fmla="*/ 0 w 33552"/>
                <a:gd name="connsiteY1" fmla="*/ 2876 h 0"/>
                <a:gd name="connsiteX2" fmla="*/ 479 w 33552"/>
                <a:gd name="connsiteY2" fmla="*/ 0 h 0"/>
                <a:gd name="connsiteX3" fmla="*/ 35469 w 33552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2">
                  <a:moveTo>
                    <a:pt x="35469" y="0"/>
                  </a:moveTo>
                  <a:cubicBezTo>
                    <a:pt x="23966" y="5752"/>
                    <a:pt x="11983" y="3835"/>
                    <a:pt x="0" y="2876"/>
                  </a:cubicBezTo>
                  <a:cubicBezTo>
                    <a:pt x="479" y="1917"/>
                    <a:pt x="479" y="959"/>
                    <a:pt x="479" y="0"/>
                  </a:cubicBezTo>
                  <a:cubicBezTo>
                    <a:pt x="11983" y="0"/>
                    <a:pt x="23966" y="0"/>
                    <a:pt x="35469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8430D815-22C7-2D7A-FF5C-276AF1A6848B}"/>
                </a:ext>
              </a:extLst>
            </p:cNvPr>
            <p:cNvSpPr/>
            <p:nvPr/>
          </p:nvSpPr>
          <p:spPr>
            <a:xfrm>
              <a:off x="563580" y="1720916"/>
              <a:ext cx="1574276" cy="1033354"/>
            </a:xfrm>
            <a:custGeom>
              <a:avLst/>
              <a:gdLst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929681 w 1574276"/>
                <a:gd name="connsiteY7" fmla="*/ 1049442 h 1049442"/>
                <a:gd name="connsiteX8" fmla="*/ 811682 w 1574276"/>
                <a:gd name="connsiteY8" fmla="*/ 1049442 h 1049442"/>
                <a:gd name="connsiteX9" fmla="*/ 809218 w 1574276"/>
                <a:gd name="connsiteY9" fmla="*/ 1034491 h 1049442"/>
                <a:gd name="connsiteX10" fmla="*/ 804894 w 1574276"/>
                <a:gd name="connsiteY10" fmla="*/ 1027296 h 1049442"/>
                <a:gd name="connsiteX11" fmla="*/ 13542 w 1574276"/>
                <a:gd name="connsiteY11" fmla="*/ 491899 h 1049442"/>
                <a:gd name="connsiteX12" fmla="*/ 31756 w 1574276"/>
                <a:gd name="connsiteY12" fmla="*/ 153501 h 1049442"/>
                <a:gd name="connsiteX13" fmla="*/ 73936 w 1574276"/>
                <a:gd name="connsiteY13" fmla="*/ 95983 h 1049442"/>
                <a:gd name="connsiteX14" fmla="*/ 151585 w 1574276"/>
                <a:gd name="connsiteY14" fmla="*/ 127139 h 1049442"/>
                <a:gd name="connsiteX15" fmla="*/ 151585 w 1574276"/>
                <a:gd name="connsiteY15" fmla="*/ 173633 h 1049442"/>
                <a:gd name="connsiteX16" fmla="*/ 124264 w 1574276"/>
                <a:gd name="connsiteY16" fmla="*/ 281479 h 1049442"/>
                <a:gd name="connsiteX17" fmla="*/ 238342 w 1574276"/>
                <a:gd name="connsiteY17" fmla="*/ 713343 h 1049442"/>
                <a:gd name="connsiteX18" fmla="*/ 612209 w 1574276"/>
                <a:gd name="connsiteY18" fmla="*/ 918970 h 1049442"/>
                <a:gd name="connsiteX19" fmla="*/ 1174927 w 1574276"/>
                <a:gd name="connsiteY19" fmla="*/ 839404 h 1049442"/>
                <a:gd name="connsiteX20" fmla="*/ 1440468 w 1574276"/>
                <a:gd name="connsiteY20" fmla="*/ 476561 h 1049442"/>
                <a:gd name="connsiteX21" fmla="*/ 1385826 w 1574276"/>
                <a:gd name="connsiteY21" fmla="*/ 113718 h 1049442"/>
                <a:gd name="connsiteX22" fmla="*/ 1371926 w 1574276"/>
                <a:gd name="connsiteY22" fmla="*/ 89273 h 1049442"/>
                <a:gd name="connsiteX23" fmla="*/ 1372405 w 1574276"/>
                <a:gd name="connsiteY23" fmla="*/ 35589 h 1049442"/>
                <a:gd name="connsiteX24" fmla="*/ 1403561 w 1574276"/>
                <a:gd name="connsiteY24" fmla="*/ 5392 h 1049442"/>
                <a:gd name="connsiteX25" fmla="*/ 1425250 w 1574276"/>
                <a:gd name="connsiteY25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929424 w 1574276"/>
                <a:gd name="connsiteY6" fmla="*/ 1032485 h 1049442"/>
                <a:gd name="connsiteX7" fmla="*/ 811682 w 1574276"/>
                <a:gd name="connsiteY7" fmla="*/ 1049442 h 1049442"/>
                <a:gd name="connsiteX8" fmla="*/ 809218 w 1574276"/>
                <a:gd name="connsiteY8" fmla="*/ 1034491 h 1049442"/>
                <a:gd name="connsiteX9" fmla="*/ 804894 w 1574276"/>
                <a:gd name="connsiteY9" fmla="*/ 1027296 h 1049442"/>
                <a:gd name="connsiteX10" fmla="*/ 13542 w 1574276"/>
                <a:gd name="connsiteY10" fmla="*/ 491899 h 1049442"/>
                <a:gd name="connsiteX11" fmla="*/ 31756 w 1574276"/>
                <a:gd name="connsiteY11" fmla="*/ 153501 h 1049442"/>
                <a:gd name="connsiteX12" fmla="*/ 73936 w 1574276"/>
                <a:gd name="connsiteY12" fmla="*/ 95983 h 1049442"/>
                <a:gd name="connsiteX13" fmla="*/ 151585 w 1574276"/>
                <a:gd name="connsiteY13" fmla="*/ 127139 h 1049442"/>
                <a:gd name="connsiteX14" fmla="*/ 151585 w 1574276"/>
                <a:gd name="connsiteY14" fmla="*/ 173633 h 1049442"/>
                <a:gd name="connsiteX15" fmla="*/ 124264 w 1574276"/>
                <a:gd name="connsiteY15" fmla="*/ 281479 h 1049442"/>
                <a:gd name="connsiteX16" fmla="*/ 238342 w 1574276"/>
                <a:gd name="connsiteY16" fmla="*/ 713343 h 1049442"/>
                <a:gd name="connsiteX17" fmla="*/ 612209 w 1574276"/>
                <a:gd name="connsiteY17" fmla="*/ 918970 h 1049442"/>
                <a:gd name="connsiteX18" fmla="*/ 1174927 w 1574276"/>
                <a:gd name="connsiteY18" fmla="*/ 839404 h 1049442"/>
                <a:gd name="connsiteX19" fmla="*/ 1440468 w 1574276"/>
                <a:gd name="connsiteY19" fmla="*/ 476561 h 1049442"/>
                <a:gd name="connsiteX20" fmla="*/ 1385826 w 1574276"/>
                <a:gd name="connsiteY20" fmla="*/ 113718 h 1049442"/>
                <a:gd name="connsiteX21" fmla="*/ 1371926 w 1574276"/>
                <a:gd name="connsiteY21" fmla="*/ 89273 h 1049442"/>
                <a:gd name="connsiteX22" fmla="*/ 1372405 w 1574276"/>
                <a:gd name="connsiteY22" fmla="*/ 35589 h 1049442"/>
                <a:gd name="connsiteX23" fmla="*/ 1403561 w 1574276"/>
                <a:gd name="connsiteY23" fmla="*/ 5392 h 1049442"/>
                <a:gd name="connsiteX24" fmla="*/ 1425250 w 1574276"/>
                <a:gd name="connsiteY24" fmla="*/ 0 h 1049442"/>
                <a:gd name="connsiteX0" fmla="*/ 1425250 w 1574276"/>
                <a:gd name="connsiteY0" fmla="*/ 0 h 1049442"/>
                <a:gd name="connsiteX1" fmla="*/ 1446220 w 1574276"/>
                <a:gd name="connsiteY1" fmla="*/ 8268 h 1049442"/>
                <a:gd name="connsiteX2" fmla="*/ 1500862 w 1574276"/>
                <a:gd name="connsiteY2" fmla="*/ 77290 h 1049442"/>
                <a:gd name="connsiteX3" fmla="*/ 1505655 w 1574276"/>
                <a:gd name="connsiteY3" fmla="*/ 647198 h 1049442"/>
                <a:gd name="connsiteX4" fmla="*/ 1166299 w 1574276"/>
                <a:gd name="connsiteY4" fmla="*/ 969778 h 1049442"/>
                <a:gd name="connsiteX5" fmla="*/ 929037 w 1574276"/>
                <a:gd name="connsiteY5" fmla="*/ 1021544 h 1049442"/>
                <a:gd name="connsiteX6" fmla="*/ 811682 w 1574276"/>
                <a:gd name="connsiteY6" fmla="*/ 1049442 h 1049442"/>
                <a:gd name="connsiteX7" fmla="*/ 809218 w 1574276"/>
                <a:gd name="connsiteY7" fmla="*/ 1034491 h 1049442"/>
                <a:gd name="connsiteX8" fmla="*/ 804894 w 1574276"/>
                <a:gd name="connsiteY8" fmla="*/ 1027296 h 1049442"/>
                <a:gd name="connsiteX9" fmla="*/ 13542 w 1574276"/>
                <a:gd name="connsiteY9" fmla="*/ 491899 h 1049442"/>
                <a:gd name="connsiteX10" fmla="*/ 31756 w 1574276"/>
                <a:gd name="connsiteY10" fmla="*/ 153501 h 1049442"/>
                <a:gd name="connsiteX11" fmla="*/ 73936 w 1574276"/>
                <a:gd name="connsiteY11" fmla="*/ 95983 h 1049442"/>
                <a:gd name="connsiteX12" fmla="*/ 151585 w 1574276"/>
                <a:gd name="connsiteY12" fmla="*/ 127139 h 1049442"/>
                <a:gd name="connsiteX13" fmla="*/ 151585 w 1574276"/>
                <a:gd name="connsiteY13" fmla="*/ 173633 h 1049442"/>
                <a:gd name="connsiteX14" fmla="*/ 124264 w 1574276"/>
                <a:gd name="connsiteY14" fmla="*/ 281479 h 1049442"/>
                <a:gd name="connsiteX15" fmla="*/ 238342 w 1574276"/>
                <a:gd name="connsiteY15" fmla="*/ 713343 h 1049442"/>
                <a:gd name="connsiteX16" fmla="*/ 612209 w 1574276"/>
                <a:gd name="connsiteY16" fmla="*/ 918970 h 1049442"/>
                <a:gd name="connsiteX17" fmla="*/ 1174927 w 1574276"/>
                <a:gd name="connsiteY17" fmla="*/ 839404 h 1049442"/>
                <a:gd name="connsiteX18" fmla="*/ 1440468 w 1574276"/>
                <a:gd name="connsiteY18" fmla="*/ 476561 h 1049442"/>
                <a:gd name="connsiteX19" fmla="*/ 1385826 w 1574276"/>
                <a:gd name="connsiteY19" fmla="*/ 113718 h 1049442"/>
                <a:gd name="connsiteX20" fmla="*/ 1371926 w 1574276"/>
                <a:gd name="connsiteY20" fmla="*/ 89273 h 1049442"/>
                <a:gd name="connsiteX21" fmla="*/ 1372405 w 1574276"/>
                <a:gd name="connsiteY21" fmla="*/ 35589 h 1049442"/>
                <a:gd name="connsiteX22" fmla="*/ 1403561 w 1574276"/>
                <a:gd name="connsiteY22" fmla="*/ 5392 h 1049442"/>
                <a:gd name="connsiteX23" fmla="*/ 1425250 w 1574276"/>
                <a:gd name="connsiteY23" fmla="*/ 0 h 1049442"/>
                <a:gd name="connsiteX0" fmla="*/ 1425250 w 1574276"/>
                <a:gd name="connsiteY0" fmla="*/ 0 h 1039056"/>
                <a:gd name="connsiteX1" fmla="*/ 1446220 w 1574276"/>
                <a:gd name="connsiteY1" fmla="*/ 8268 h 1039056"/>
                <a:gd name="connsiteX2" fmla="*/ 1500862 w 1574276"/>
                <a:gd name="connsiteY2" fmla="*/ 77290 h 1039056"/>
                <a:gd name="connsiteX3" fmla="*/ 1505655 w 1574276"/>
                <a:gd name="connsiteY3" fmla="*/ 647198 h 1039056"/>
                <a:gd name="connsiteX4" fmla="*/ 1166299 w 1574276"/>
                <a:gd name="connsiteY4" fmla="*/ 969778 h 1039056"/>
                <a:gd name="connsiteX5" fmla="*/ 929037 w 1574276"/>
                <a:gd name="connsiteY5" fmla="*/ 1021544 h 1039056"/>
                <a:gd name="connsiteX6" fmla="*/ 809218 w 1574276"/>
                <a:gd name="connsiteY6" fmla="*/ 1034491 h 1039056"/>
                <a:gd name="connsiteX7" fmla="*/ 804894 w 1574276"/>
                <a:gd name="connsiteY7" fmla="*/ 1027296 h 1039056"/>
                <a:gd name="connsiteX8" fmla="*/ 13542 w 1574276"/>
                <a:gd name="connsiteY8" fmla="*/ 491899 h 1039056"/>
                <a:gd name="connsiteX9" fmla="*/ 31756 w 1574276"/>
                <a:gd name="connsiteY9" fmla="*/ 153501 h 1039056"/>
                <a:gd name="connsiteX10" fmla="*/ 73936 w 1574276"/>
                <a:gd name="connsiteY10" fmla="*/ 95983 h 1039056"/>
                <a:gd name="connsiteX11" fmla="*/ 151585 w 1574276"/>
                <a:gd name="connsiteY11" fmla="*/ 127139 h 1039056"/>
                <a:gd name="connsiteX12" fmla="*/ 151585 w 1574276"/>
                <a:gd name="connsiteY12" fmla="*/ 173633 h 1039056"/>
                <a:gd name="connsiteX13" fmla="*/ 124264 w 1574276"/>
                <a:gd name="connsiteY13" fmla="*/ 281479 h 1039056"/>
                <a:gd name="connsiteX14" fmla="*/ 238342 w 1574276"/>
                <a:gd name="connsiteY14" fmla="*/ 713343 h 1039056"/>
                <a:gd name="connsiteX15" fmla="*/ 612209 w 1574276"/>
                <a:gd name="connsiteY15" fmla="*/ 918970 h 1039056"/>
                <a:gd name="connsiteX16" fmla="*/ 1174927 w 1574276"/>
                <a:gd name="connsiteY16" fmla="*/ 839404 h 1039056"/>
                <a:gd name="connsiteX17" fmla="*/ 1440468 w 1574276"/>
                <a:gd name="connsiteY17" fmla="*/ 476561 h 1039056"/>
                <a:gd name="connsiteX18" fmla="*/ 1385826 w 1574276"/>
                <a:gd name="connsiteY18" fmla="*/ 113718 h 1039056"/>
                <a:gd name="connsiteX19" fmla="*/ 1371926 w 1574276"/>
                <a:gd name="connsiteY19" fmla="*/ 89273 h 1039056"/>
                <a:gd name="connsiteX20" fmla="*/ 1372405 w 1574276"/>
                <a:gd name="connsiteY20" fmla="*/ 35589 h 1039056"/>
                <a:gd name="connsiteX21" fmla="*/ 1403561 w 1574276"/>
                <a:gd name="connsiteY21" fmla="*/ 5392 h 1039056"/>
                <a:gd name="connsiteX22" fmla="*/ 1425250 w 1574276"/>
                <a:gd name="connsiteY22" fmla="*/ 0 h 1039056"/>
                <a:gd name="connsiteX0" fmla="*/ 1425250 w 1574276"/>
                <a:gd name="connsiteY0" fmla="*/ 0 h 1043626"/>
                <a:gd name="connsiteX1" fmla="*/ 1446220 w 1574276"/>
                <a:gd name="connsiteY1" fmla="*/ 8268 h 1043626"/>
                <a:gd name="connsiteX2" fmla="*/ 1500862 w 1574276"/>
                <a:gd name="connsiteY2" fmla="*/ 77290 h 1043626"/>
                <a:gd name="connsiteX3" fmla="*/ 1505655 w 1574276"/>
                <a:gd name="connsiteY3" fmla="*/ 647198 h 1043626"/>
                <a:gd name="connsiteX4" fmla="*/ 1166299 w 1574276"/>
                <a:gd name="connsiteY4" fmla="*/ 969778 h 1043626"/>
                <a:gd name="connsiteX5" fmla="*/ 929037 w 1574276"/>
                <a:gd name="connsiteY5" fmla="*/ 1021544 h 1043626"/>
                <a:gd name="connsiteX6" fmla="*/ 809218 w 1574276"/>
                <a:gd name="connsiteY6" fmla="*/ 1034491 h 1043626"/>
                <a:gd name="connsiteX7" fmla="*/ 797750 w 1574276"/>
                <a:gd name="connsiteY7" fmla="*/ 1032059 h 1043626"/>
                <a:gd name="connsiteX8" fmla="*/ 13542 w 1574276"/>
                <a:gd name="connsiteY8" fmla="*/ 491899 h 1043626"/>
                <a:gd name="connsiteX9" fmla="*/ 31756 w 1574276"/>
                <a:gd name="connsiteY9" fmla="*/ 153501 h 1043626"/>
                <a:gd name="connsiteX10" fmla="*/ 73936 w 1574276"/>
                <a:gd name="connsiteY10" fmla="*/ 95983 h 1043626"/>
                <a:gd name="connsiteX11" fmla="*/ 151585 w 1574276"/>
                <a:gd name="connsiteY11" fmla="*/ 127139 h 1043626"/>
                <a:gd name="connsiteX12" fmla="*/ 151585 w 1574276"/>
                <a:gd name="connsiteY12" fmla="*/ 173633 h 1043626"/>
                <a:gd name="connsiteX13" fmla="*/ 124264 w 1574276"/>
                <a:gd name="connsiteY13" fmla="*/ 281479 h 1043626"/>
                <a:gd name="connsiteX14" fmla="*/ 238342 w 1574276"/>
                <a:gd name="connsiteY14" fmla="*/ 713343 h 1043626"/>
                <a:gd name="connsiteX15" fmla="*/ 612209 w 1574276"/>
                <a:gd name="connsiteY15" fmla="*/ 918970 h 1043626"/>
                <a:gd name="connsiteX16" fmla="*/ 1174927 w 1574276"/>
                <a:gd name="connsiteY16" fmla="*/ 839404 h 1043626"/>
                <a:gd name="connsiteX17" fmla="*/ 1440468 w 1574276"/>
                <a:gd name="connsiteY17" fmla="*/ 476561 h 1043626"/>
                <a:gd name="connsiteX18" fmla="*/ 1385826 w 1574276"/>
                <a:gd name="connsiteY18" fmla="*/ 113718 h 1043626"/>
                <a:gd name="connsiteX19" fmla="*/ 1371926 w 1574276"/>
                <a:gd name="connsiteY19" fmla="*/ 89273 h 1043626"/>
                <a:gd name="connsiteX20" fmla="*/ 1372405 w 1574276"/>
                <a:gd name="connsiteY20" fmla="*/ 35589 h 1043626"/>
                <a:gd name="connsiteX21" fmla="*/ 1403561 w 1574276"/>
                <a:gd name="connsiteY21" fmla="*/ 5392 h 1043626"/>
                <a:gd name="connsiteX22" fmla="*/ 1425250 w 1574276"/>
                <a:gd name="connsiteY22" fmla="*/ 0 h 1043626"/>
                <a:gd name="connsiteX0" fmla="*/ 1425250 w 1574276"/>
                <a:gd name="connsiteY0" fmla="*/ 0 h 1070884"/>
                <a:gd name="connsiteX1" fmla="*/ 1446220 w 1574276"/>
                <a:gd name="connsiteY1" fmla="*/ 8268 h 1070884"/>
                <a:gd name="connsiteX2" fmla="*/ 1500862 w 1574276"/>
                <a:gd name="connsiteY2" fmla="*/ 77290 h 1070884"/>
                <a:gd name="connsiteX3" fmla="*/ 1505655 w 1574276"/>
                <a:gd name="connsiteY3" fmla="*/ 647198 h 1070884"/>
                <a:gd name="connsiteX4" fmla="*/ 1166299 w 1574276"/>
                <a:gd name="connsiteY4" fmla="*/ 969778 h 1070884"/>
                <a:gd name="connsiteX5" fmla="*/ 929037 w 1574276"/>
                <a:gd name="connsiteY5" fmla="*/ 1021544 h 1070884"/>
                <a:gd name="connsiteX6" fmla="*/ 797750 w 1574276"/>
                <a:gd name="connsiteY6" fmla="*/ 1032059 h 1070884"/>
                <a:gd name="connsiteX7" fmla="*/ 13542 w 1574276"/>
                <a:gd name="connsiteY7" fmla="*/ 491899 h 1070884"/>
                <a:gd name="connsiteX8" fmla="*/ 31756 w 1574276"/>
                <a:gd name="connsiteY8" fmla="*/ 153501 h 1070884"/>
                <a:gd name="connsiteX9" fmla="*/ 73936 w 1574276"/>
                <a:gd name="connsiteY9" fmla="*/ 95983 h 1070884"/>
                <a:gd name="connsiteX10" fmla="*/ 151585 w 1574276"/>
                <a:gd name="connsiteY10" fmla="*/ 127139 h 1070884"/>
                <a:gd name="connsiteX11" fmla="*/ 151585 w 1574276"/>
                <a:gd name="connsiteY11" fmla="*/ 173633 h 1070884"/>
                <a:gd name="connsiteX12" fmla="*/ 124264 w 1574276"/>
                <a:gd name="connsiteY12" fmla="*/ 281479 h 1070884"/>
                <a:gd name="connsiteX13" fmla="*/ 238342 w 1574276"/>
                <a:gd name="connsiteY13" fmla="*/ 713343 h 1070884"/>
                <a:gd name="connsiteX14" fmla="*/ 612209 w 1574276"/>
                <a:gd name="connsiteY14" fmla="*/ 918970 h 1070884"/>
                <a:gd name="connsiteX15" fmla="*/ 1174927 w 1574276"/>
                <a:gd name="connsiteY15" fmla="*/ 839404 h 1070884"/>
                <a:gd name="connsiteX16" fmla="*/ 1440468 w 1574276"/>
                <a:gd name="connsiteY16" fmla="*/ 476561 h 1070884"/>
                <a:gd name="connsiteX17" fmla="*/ 1385826 w 1574276"/>
                <a:gd name="connsiteY17" fmla="*/ 113718 h 1070884"/>
                <a:gd name="connsiteX18" fmla="*/ 1371926 w 1574276"/>
                <a:gd name="connsiteY18" fmla="*/ 89273 h 1070884"/>
                <a:gd name="connsiteX19" fmla="*/ 1372405 w 1574276"/>
                <a:gd name="connsiteY19" fmla="*/ 35589 h 1070884"/>
                <a:gd name="connsiteX20" fmla="*/ 1403561 w 1574276"/>
                <a:gd name="connsiteY20" fmla="*/ 5392 h 1070884"/>
                <a:gd name="connsiteX21" fmla="*/ 1425250 w 1574276"/>
                <a:gd name="connsiteY21" fmla="*/ 0 h 1070884"/>
                <a:gd name="connsiteX0" fmla="*/ 1425250 w 1574276"/>
                <a:gd name="connsiteY0" fmla="*/ 0 h 1039446"/>
                <a:gd name="connsiteX1" fmla="*/ 1446220 w 1574276"/>
                <a:gd name="connsiteY1" fmla="*/ 8268 h 1039446"/>
                <a:gd name="connsiteX2" fmla="*/ 1500862 w 1574276"/>
                <a:gd name="connsiteY2" fmla="*/ 77290 h 1039446"/>
                <a:gd name="connsiteX3" fmla="*/ 1505655 w 1574276"/>
                <a:gd name="connsiteY3" fmla="*/ 647198 h 1039446"/>
                <a:gd name="connsiteX4" fmla="*/ 1166299 w 1574276"/>
                <a:gd name="connsiteY4" fmla="*/ 969778 h 1039446"/>
                <a:gd name="connsiteX5" fmla="*/ 929037 w 1574276"/>
                <a:gd name="connsiteY5" fmla="*/ 1021544 h 1039446"/>
                <a:gd name="connsiteX6" fmla="*/ 797750 w 1574276"/>
                <a:gd name="connsiteY6" fmla="*/ 1032059 h 1039446"/>
                <a:gd name="connsiteX7" fmla="*/ 13542 w 1574276"/>
                <a:gd name="connsiteY7" fmla="*/ 491899 h 1039446"/>
                <a:gd name="connsiteX8" fmla="*/ 31756 w 1574276"/>
                <a:gd name="connsiteY8" fmla="*/ 153501 h 1039446"/>
                <a:gd name="connsiteX9" fmla="*/ 73936 w 1574276"/>
                <a:gd name="connsiteY9" fmla="*/ 95983 h 1039446"/>
                <a:gd name="connsiteX10" fmla="*/ 151585 w 1574276"/>
                <a:gd name="connsiteY10" fmla="*/ 127139 h 1039446"/>
                <a:gd name="connsiteX11" fmla="*/ 151585 w 1574276"/>
                <a:gd name="connsiteY11" fmla="*/ 173633 h 1039446"/>
                <a:gd name="connsiteX12" fmla="*/ 124264 w 1574276"/>
                <a:gd name="connsiteY12" fmla="*/ 281479 h 1039446"/>
                <a:gd name="connsiteX13" fmla="*/ 238342 w 1574276"/>
                <a:gd name="connsiteY13" fmla="*/ 713343 h 1039446"/>
                <a:gd name="connsiteX14" fmla="*/ 612209 w 1574276"/>
                <a:gd name="connsiteY14" fmla="*/ 918970 h 1039446"/>
                <a:gd name="connsiteX15" fmla="*/ 1174927 w 1574276"/>
                <a:gd name="connsiteY15" fmla="*/ 839404 h 1039446"/>
                <a:gd name="connsiteX16" fmla="*/ 1440468 w 1574276"/>
                <a:gd name="connsiteY16" fmla="*/ 476561 h 1039446"/>
                <a:gd name="connsiteX17" fmla="*/ 1385826 w 1574276"/>
                <a:gd name="connsiteY17" fmla="*/ 113718 h 1039446"/>
                <a:gd name="connsiteX18" fmla="*/ 1371926 w 1574276"/>
                <a:gd name="connsiteY18" fmla="*/ 89273 h 1039446"/>
                <a:gd name="connsiteX19" fmla="*/ 1372405 w 1574276"/>
                <a:gd name="connsiteY19" fmla="*/ 35589 h 1039446"/>
                <a:gd name="connsiteX20" fmla="*/ 1403561 w 1574276"/>
                <a:gd name="connsiteY20" fmla="*/ 5392 h 1039446"/>
                <a:gd name="connsiteX21" fmla="*/ 1425250 w 1574276"/>
                <a:gd name="connsiteY21" fmla="*/ 0 h 1039446"/>
                <a:gd name="connsiteX0" fmla="*/ 1425250 w 1574276"/>
                <a:gd name="connsiteY0" fmla="*/ 0 h 1032286"/>
                <a:gd name="connsiteX1" fmla="*/ 1446220 w 1574276"/>
                <a:gd name="connsiteY1" fmla="*/ 8268 h 1032286"/>
                <a:gd name="connsiteX2" fmla="*/ 1500862 w 1574276"/>
                <a:gd name="connsiteY2" fmla="*/ 77290 h 1032286"/>
                <a:gd name="connsiteX3" fmla="*/ 1505655 w 1574276"/>
                <a:gd name="connsiteY3" fmla="*/ 647198 h 1032286"/>
                <a:gd name="connsiteX4" fmla="*/ 1166299 w 1574276"/>
                <a:gd name="connsiteY4" fmla="*/ 969778 h 1032286"/>
                <a:gd name="connsiteX5" fmla="*/ 929037 w 1574276"/>
                <a:gd name="connsiteY5" fmla="*/ 1021544 h 1032286"/>
                <a:gd name="connsiteX6" fmla="*/ 797750 w 1574276"/>
                <a:gd name="connsiteY6" fmla="*/ 1032059 h 1032286"/>
                <a:gd name="connsiteX7" fmla="*/ 13542 w 1574276"/>
                <a:gd name="connsiteY7" fmla="*/ 491899 h 1032286"/>
                <a:gd name="connsiteX8" fmla="*/ 31756 w 1574276"/>
                <a:gd name="connsiteY8" fmla="*/ 153501 h 1032286"/>
                <a:gd name="connsiteX9" fmla="*/ 73936 w 1574276"/>
                <a:gd name="connsiteY9" fmla="*/ 95983 h 1032286"/>
                <a:gd name="connsiteX10" fmla="*/ 151585 w 1574276"/>
                <a:gd name="connsiteY10" fmla="*/ 127139 h 1032286"/>
                <a:gd name="connsiteX11" fmla="*/ 151585 w 1574276"/>
                <a:gd name="connsiteY11" fmla="*/ 173633 h 1032286"/>
                <a:gd name="connsiteX12" fmla="*/ 124264 w 1574276"/>
                <a:gd name="connsiteY12" fmla="*/ 281479 h 1032286"/>
                <a:gd name="connsiteX13" fmla="*/ 238342 w 1574276"/>
                <a:gd name="connsiteY13" fmla="*/ 713343 h 1032286"/>
                <a:gd name="connsiteX14" fmla="*/ 612209 w 1574276"/>
                <a:gd name="connsiteY14" fmla="*/ 918970 h 1032286"/>
                <a:gd name="connsiteX15" fmla="*/ 1174927 w 1574276"/>
                <a:gd name="connsiteY15" fmla="*/ 839404 h 1032286"/>
                <a:gd name="connsiteX16" fmla="*/ 1440468 w 1574276"/>
                <a:gd name="connsiteY16" fmla="*/ 476561 h 1032286"/>
                <a:gd name="connsiteX17" fmla="*/ 1385826 w 1574276"/>
                <a:gd name="connsiteY17" fmla="*/ 113718 h 1032286"/>
                <a:gd name="connsiteX18" fmla="*/ 1371926 w 1574276"/>
                <a:gd name="connsiteY18" fmla="*/ 89273 h 1032286"/>
                <a:gd name="connsiteX19" fmla="*/ 1372405 w 1574276"/>
                <a:gd name="connsiteY19" fmla="*/ 35589 h 1032286"/>
                <a:gd name="connsiteX20" fmla="*/ 1403561 w 1574276"/>
                <a:gd name="connsiteY20" fmla="*/ 5392 h 1032286"/>
                <a:gd name="connsiteX21" fmla="*/ 1425250 w 1574276"/>
                <a:gd name="connsiteY21" fmla="*/ 0 h 1032286"/>
                <a:gd name="connsiteX0" fmla="*/ 1425250 w 1574276"/>
                <a:gd name="connsiteY0" fmla="*/ 0 h 1032456"/>
                <a:gd name="connsiteX1" fmla="*/ 1446220 w 1574276"/>
                <a:gd name="connsiteY1" fmla="*/ 8268 h 1032456"/>
                <a:gd name="connsiteX2" fmla="*/ 1500862 w 1574276"/>
                <a:gd name="connsiteY2" fmla="*/ 77290 h 1032456"/>
                <a:gd name="connsiteX3" fmla="*/ 1505655 w 1574276"/>
                <a:gd name="connsiteY3" fmla="*/ 647198 h 1032456"/>
                <a:gd name="connsiteX4" fmla="*/ 1166299 w 1574276"/>
                <a:gd name="connsiteY4" fmla="*/ 969778 h 1032456"/>
                <a:gd name="connsiteX5" fmla="*/ 929037 w 1574276"/>
                <a:gd name="connsiteY5" fmla="*/ 1021544 h 1032456"/>
                <a:gd name="connsiteX6" fmla="*/ 797750 w 1574276"/>
                <a:gd name="connsiteY6" fmla="*/ 1032059 h 1032456"/>
                <a:gd name="connsiteX7" fmla="*/ 13542 w 1574276"/>
                <a:gd name="connsiteY7" fmla="*/ 491899 h 1032456"/>
                <a:gd name="connsiteX8" fmla="*/ 31756 w 1574276"/>
                <a:gd name="connsiteY8" fmla="*/ 153501 h 1032456"/>
                <a:gd name="connsiteX9" fmla="*/ 73936 w 1574276"/>
                <a:gd name="connsiteY9" fmla="*/ 95983 h 1032456"/>
                <a:gd name="connsiteX10" fmla="*/ 151585 w 1574276"/>
                <a:gd name="connsiteY10" fmla="*/ 127139 h 1032456"/>
                <a:gd name="connsiteX11" fmla="*/ 151585 w 1574276"/>
                <a:gd name="connsiteY11" fmla="*/ 173633 h 1032456"/>
                <a:gd name="connsiteX12" fmla="*/ 124264 w 1574276"/>
                <a:gd name="connsiteY12" fmla="*/ 281479 h 1032456"/>
                <a:gd name="connsiteX13" fmla="*/ 238342 w 1574276"/>
                <a:gd name="connsiteY13" fmla="*/ 713343 h 1032456"/>
                <a:gd name="connsiteX14" fmla="*/ 612209 w 1574276"/>
                <a:gd name="connsiteY14" fmla="*/ 918970 h 1032456"/>
                <a:gd name="connsiteX15" fmla="*/ 1174927 w 1574276"/>
                <a:gd name="connsiteY15" fmla="*/ 839404 h 1032456"/>
                <a:gd name="connsiteX16" fmla="*/ 1440468 w 1574276"/>
                <a:gd name="connsiteY16" fmla="*/ 476561 h 1032456"/>
                <a:gd name="connsiteX17" fmla="*/ 1385826 w 1574276"/>
                <a:gd name="connsiteY17" fmla="*/ 113718 h 1032456"/>
                <a:gd name="connsiteX18" fmla="*/ 1371926 w 1574276"/>
                <a:gd name="connsiteY18" fmla="*/ 89273 h 1032456"/>
                <a:gd name="connsiteX19" fmla="*/ 1372405 w 1574276"/>
                <a:gd name="connsiteY19" fmla="*/ 35589 h 1032456"/>
                <a:gd name="connsiteX20" fmla="*/ 1403561 w 1574276"/>
                <a:gd name="connsiteY20" fmla="*/ 5392 h 1032456"/>
                <a:gd name="connsiteX21" fmla="*/ 1425250 w 1574276"/>
                <a:gd name="connsiteY21" fmla="*/ 0 h 1032456"/>
                <a:gd name="connsiteX0" fmla="*/ 1425250 w 1574276"/>
                <a:gd name="connsiteY0" fmla="*/ 0 h 1032095"/>
                <a:gd name="connsiteX1" fmla="*/ 1446220 w 1574276"/>
                <a:gd name="connsiteY1" fmla="*/ 8268 h 1032095"/>
                <a:gd name="connsiteX2" fmla="*/ 1500862 w 1574276"/>
                <a:gd name="connsiteY2" fmla="*/ 77290 h 1032095"/>
                <a:gd name="connsiteX3" fmla="*/ 1505655 w 1574276"/>
                <a:gd name="connsiteY3" fmla="*/ 647198 h 1032095"/>
                <a:gd name="connsiteX4" fmla="*/ 1166299 w 1574276"/>
                <a:gd name="connsiteY4" fmla="*/ 969778 h 1032095"/>
                <a:gd name="connsiteX5" fmla="*/ 929037 w 1574276"/>
                <a:gd name="connsiteY5" fmla="*/ 1021544 h 1032095"/>
                <a:gd name="connsiteX6" fmla="*/ 797750 w 1574276"/>
                <a:gd name="connsiteY6" fmla="*/ 1032059 h 1032095"/>
                <a:gd name="connsiteX7" fmla="*/ 13542 w 1574276"/>
                <a:gd name="connsiteY7" fmla="*/ 491899 h 1032095"/>
                <a:gd name="connsiteX8" fmla="*/ 31756 w 1574276"/>
                <a:gd name="connsiteY8" fmla="*/ 153501 h 1032095"/>
                <a:gd name="connsiteX9" fmla="*/ 73936 w 1574276"/>
                <a:gd name="connsiteY9" fmla="*/ 95983 h 1032095"/>
                <a:gd name="connsiteX10" fmla="*/ 151585 w 1574276"/>
                <a:gd name="connsiteY10" fmla="*/ 127139 h 1032095"/>
                <a:gd name="connsiteX11" fmla="*/ 151585 w 1574276"/>
                <a:gd name="connsiteY11" fmla="*/ 173633 h 1032095"/>
                <a:gd name="connsiteX12" fmla="*/ 124264 w 1574276"/>
                <a:gd name="connsiteY12" fmla="*/ 281479 h 1032095"/>
                <a:gd name="connsiteX13" fmla="*/ 238342 w 1574276"/>
                <a:gd name="connsiteY13" fmla="*/ 713343 h 1032095"/>
                <a:gd name="connsiteX14" fmla="*/ 612209 w 1574276"/>
                <a:gd name="connsiteY14" fmla="*/ 918970 h 1032095"/>
                <a:gd name="connsiteX15" fmla="*/ 1174927 w 1574276"/>
                <a:gd name="connsiteY15" fmla="*/ 839404 h 1032095"/>
                <a:gd name="connsiteX16" fmla="*/ 1440468 w 1574276"/>
                <a:gd name="connsiteY16" fmla="*/ 476561 h 1032095"/>
                <a:gd name="connsiteX17" fmla="*/ 1385826 w 1574276"/>
                <a:gd name="connsiteY17" fmla="*/ 113718 h 1032095"/>
                <a:gd name="connsiteX18" fmla="*/ 1371926 w 1574276"/>
                <a:gd name="connsiteY18" fmla="*/ 89273 h 1032095"/>
                <a:gd name="connsiteX19" fmla="*/ 1372405 w 1574276"/>
                <a:gd name="connsiteY19" fmla="*/ 35589 h 1032095"/>
                <a:gd name="connsiteX20" fmla="*/ 1403561 w 1574276"/>
                <a:gd name="connsiteY20" fmla="*/ 5392 h 1032095"/>
                <a:gd name="connsiteX21" fmla="*/ 1425250 w 1574276"/>
                <a:gd name="connsiteY21" fmla="*/ 0 h 1032095"/>
                <a:gd name="connsiteX0" fmla="*/ 1425250 w 1574276"/>
                <a:gd name="connsiteY0" fmla="*/ 0 h 1034834"/>
                <a:gd name="connsiteX1" fmla="*/ 1446220 w 1574276"/>
                <a:gd name="connsiteY1" fmla="*/ 8268 h 1034834"/>
                <a:gd name="connsiteX2" fmla="*/ 1500862 w 1574276"/>
                <a:gd name="connsiteY2" fmla="*/ 77290 h 1034834"/>
                <a:gd name="connsiteX3" fmla="*/ 1505655 w 1574276"/>
                <a:gd name="connsiteY3" fmla="*/ 647198 h 1034834"/>
                <a:gd name="connsiteX4" fmla="*/ 1166299 w 1574276"/>
                <a:gd name="connsiteY4" fmla="*/ 969778 h 1034834"/>
                <a:gd name="connsiteX5" fmla="*/ 929037 w 1574276"/>
                <a:gd name="connsiteY5" fmla="*/ 1021544 h 1034834"/>
                <a:gd name="connsiteX6" fmla="*/ 797750 w 1574276"/>
                <a:gd name="connsiteY6" fmla="*/ 1032059 h 1034834"/>
                <a:gd name="connsiteX7" fmla="*/ 13542 w 1574276"/>
                <a:gd name="connsiteY7" fmla="*/ 491899 h 1034834"/>
                <a:gd name="connsiteX8" fmla="*/ 31756 w 1574276"/>
                <a:gd name="connsiteY8" fmla="*/ 153501 h 1034834"/>
                <a:gd name="connsiteX9" fmla="*/ 73936 w 1574276"/>
                <a:gd name="connsiteY9" fmla="*/ 95983 h 1034834"/>
                <a:gd name="connsiteX10" fmla="*/ 151585 w 1574276"/>
                <a:gd name="connsiteY10" fmla="*/ 127139 h 1034834"/>
                <a:gd name="connsiteX11" fmla="*/ 151585 w 1574276"/>
                <a:gd name="connsiteY11" fmla="*/ 173633 h 1034834"/>
                <a:gd name="connsiteX12" fmla="*/ 124264 w 1574276"/>
                <a:gd name="connsiteY12" fmla="*/ 281479 h 1034834"/>
                <a:gd name="connsiteX13" fmla="*/ 238342 w 1574276"/>
                <a:gd name="connsiteY13" fmla="*/ 713343 h 1034834"/>
                <a:gd name="connsiteX14" fmla="*/ 612209 w 1574276"/>
                <a:gd name="connsiteY14" fmla="*/ 918970 h 1034834"/>
                <a:gd name="connsiteX15" fmla="*/ 1174927 w 1574276"/>
                <a:gd name="connsiteY15" fmla="*/ 839404 h 1034834"/>
                <a:gd name="connsiteX16" fmla="*/ 1440468 w 1574276"/>
                <a:gd name="connsiteY16" fmla="*/ 476561 h 1034834"/>
                <a:gd name="connsiteX17" fmla="*/ 1385826 w 1574276"/>
                <a:gd name="connsiteY17" fmla="*/ 113718 h 1034834"/>
                <a:gd name="connsiteX18" fmla="*/ 1371926 w 1574276"/>
                <a:gd name="connsiteY18" fmla="*/ 89273 h 1034834"/>
                <a:gd name="connsiteX19" fmla="*/ 1372405 w 1574276"/>
                <a:gd name="connsiteY19" fmla="*/ 35589 h 1034834"/>
                <a:gd name="connsiteX20" fmla="*/ 1403561 w 1574276"/>
                <a:gd name="connsiteY20" fmla="*/ 5392 h 1034834"/>
                <a:gd name="connsiteX21" fmla="*/ 1425250 w 1574276"/>
                <a:gd name="connsiteY21" fmla="*/ 0 h 103483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  <a:gd name="connsiteX0" fmla="*/ 1425250 w 1574276"/>
                <a:gd name="connsiteY0" fmla="*/ 0 h 1033354"/>
                <a:gd name="connsiteX1" fmla="*/ 1446220 w 1574276"/>
                <a:gd name="connsiteY1" fmla="*/ 8268 h 1033354"/>
                <a:gd name="connsiteX2" fmla="*/ 1500862 w 1574276"/>
                <a:gd name="connsiteY2" fmla="*/ 77290 h 1033354"/>
                <a:gd name="connsiteX3" fmla="*/ 1505655 w 1574276"/>
                <a:gd name="connsiteY3" fmla="*/ 647198 h 1033354"/>
                <a:gd name="connsiteX4" fmla="*/ 1166299 w 1574276"/>
                <a:gd name="connsiteY4" fmla="*/ 969778 h 1033354"/>
                <a:gd name="connsiteX5" fmla="*/ 929037 w 1574276"/>
                <a:gd name="connsiteY5" fmla="*/ 1021544 h 1033354"/>
                <a:gd name="connsiteX6" fmla="*/ 797750 w 1574276"/>
                <a:gd name="connsiteY6" fmla="*/ 1032059 h 1033354"/>
                <a:gd name="connsiteX7" fmla="*/ 13542 w 1574276"/>
                <a:gd name="connsiteY7" fmla="*/ 491899 h 1033354"/>
                <a:gd name="connsiteX8" fmla="*/ 31756 w 1574276"/>
                <a:gd name="connsiteY8" fmla="*/ 153501 h 1033354"/>
                <a:gd name="connsiteX9" fmla="*/ 73936 w 1574276"/>
                <a:gd name="connsiteY9" fmla="*/ 95983 h 1033354"/>
                <a:gd name="connsiteX10" fmla="*/ 151585 w 1574276"/>
                <a:gd name="connsiteY10" fmla="*/ 127139 h 1033354"/>
                <a:gd name="connsiteX11" fmla="*/ 151585 w 1574276"/>
                <a:gd name="connsiteY11" fmla="*/ 173633 h 1033354"/>
                <a:gd name="connsiteX12" fmla="*/ 124264 w 1574276"/>
                <a:gd name="connsiteY12" fmla="*/ 281479 h 1033354"/>
                <a:gd name="connsiteX13" fmla="*/ 238342 w 1574276"/>
                <a:gd name="connsiteY13" fmla="*/ 713343 h 1033354"/>
                <a:gd name="connsiteX14" fmla="*/ 612209 w 1574276"/>
                <a:gd name="connsiteY14" fmla="*/ 918970 h 1033354"/>
                <a:gd name="connsiteX15" fmla="*/ 1174927 w 1574276"/>
                <a:gd name="connsiteY15" fmla="*/ 839404 h 1033354"/>
                <a:gd name="connsiteX16" fmla="*/ 1440468 w 1574276"/>
                <a:gd name="connsiteY16" fmla="*/ 476561 h 1033354"/>
                <a:gd name="connsiteX17" fmla="*/ 1385826 w 1574276"/>
                <a:gd name="connsiteY17" fmla="*/ 113718 h 1033354"/>
                <a:gd name="connsiteX18" fmla="*/ 1371926 w 1574276"/>
                <a:gd name="connsiteY18" fmla="*/ 89273 h 1033354"/>
                <a:gd name="connsiteX19" fmla="*/ 1372405 w 1574276"/>
                <a:gd name="connsiteY19" fmla="*/ 35589 h 1033354"/>
                <a:gd name="connsiteX20" fmla="*/ 1403561 w 1574276"/>
                <a:gd name="connsiteY20" fmla="*/ 5392 h 1033354"/>
                <a:gd name="connsiteX21" fmla="*/ 1425250 w 1574276"/>
                <a:gd name="connsiteY21" fmla="*/ 0 h 103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4276" h="1033354">
                  <a:moveTo>
                    <a:pt x="1425250" y="0"/>
                  </a:moveTo>
                  <a:cubicBezTo>
                    <a:pt x="1432440" y="0"/>
                    <a:pt x="1439510" y="2277"/>
                    <a:pt x="1446220" y="8268"/>
                  </a:cubicBezTo>
                  <a:cubicBezTo>
                    <a:pt x="1476417" y="21689"/>
                    <a:pt x="1487441" y="50927"/>
                    <a:pt x="1500862" y="77290"/>
                  </a:cubicBezTo>
                  <a:cubicBezTo>
                    <a:pt x="1597205" y="266141"/>
                    <a:pt x="1598643" y="456909"/>
                    <a:pt x="1505655" y="647198"/>
                  </a:cubicBezTo>
                  <a:cubicBezTo>
                    <a:pt x="1433279" y="795786"/>
                    <a:pt x="1317284" y="900277"/>
                    <a:pt x="1166299" y="969778"/>
                  </a:cubicBezTo>
                  <a:cubicBezTo>
                    <a:pt x="1080981" y="1003330"/>
                    <a:pt x="999987" y="1013545"/>
                    <a:pt x="929037" y="1021544"/>
                  </a:cubicBezTo>
                  <a:cubicBezTo>
                    <a:pt x="858087" y="1029543"/>
                    <a:pt x="854856" y="1029686"/>
                    <a:pt x="797750" y="1032059"/>
                  </a:cubicBezTo>
                  <a:cubicBezTo>
                    <a:pt x="371206" y="1049784"/>
                    <a:pt x="87357" y="886377"/>
                    <a:pt x="13542" y="491899"/>
                  </a:cubicBezTo>
                  <a:cubicBezTo>
                    <a:pt x="-8027" y="377342"/>
                    <a:pt x="-5151" y="264703"/>
                    <a:pt x="31756" y="153501"/>
                  </a:cubicBezTo>
                  <a:cubicBezTo>
                    <a:pt x="39425" y="130015"/>
                    <a:pt x="47573" y="106049"/>
                    <a:pt x="73936" y="95983"/>
                  </a:cubicBezTo>
                  <a:cubicBezTo>
                    <a:pt x="110843" y="81124"/>
                    <a:pt x="131454" y="89273"/>
                    <a:pt x="151585" y="127139"/>
                  </a:cubicBezTo>
                  <a:cubicBezTo>
                    <a:pt x="158775" y="142477"/>
                    <a:pt x="157337" y="157815"/>
                    <a:pt x="151585" y="173633"/>
                  </a:cubicBezTo>
                  <a:cubicBezTo>
                    <a:pt x="139123" y="208623"/>
                    <a:pt x="128578" y="244092"/>
                    <a:pt x="124264" y="281479"/>
                  </a:cubicBezTo>
                  <a:cubicBezTo>
                    <a:pt x="103654" y="441091"/>
                    <a:pt x="139123" y="586324"/>
                    <a:pt x="238342" y="713343"/>
                  </a:cubicBezTo>
                  <a:cubicBezTo>
                    <a:pt x="332767" y="834611"/>
                    <a:pt x="460745" y="899318"/>
                    <a:pt x="612209" y="918970"/>
                  </a:cubicBezTo>
                  <a:cubicBezTo>
                    <a:pt x="687941" y="928557"/>
                    <a:pt x="1002373" y="925681"/>
                    <a:pt x="1174927" y="839404"/>
                  </a:cubicBezTo>
                  <a:cubicBezTo>
                    <a:pt x="1303863" y="754085"/>
                    <a:pt x="1405478" y="630422"/>
                    <a:pt x="1440468" y="476561"/>
                  </a:cubicBezTo>
                  <a:cubicBezTo>
                    <a:pt x="1469707" y="349062"/>
                    <a:pt x="1451013" y="227316"/>
                    <a:pt x="1385826" y="113718"/>
                  </a:cubicBezTo>
                  <a:cubicBezTo>
                    <a:pt x="1381033" y="105570"/>
                    <a:pt x="1376240" y="97421"/>
                    <a:pt x="1371926" y="89273"/>
                  </a:cubicBezTo>
                  <a:cubicBezTo>
                    <a:pt x="1362819" y="71059"/>
                    <a:pt x="1361860" y="53324"/>
                    <a:pt x="1372405" y="35589"/>
                  </a:cubicBezTo>
                  <a:cubicBezTo>
                    <a:pt x="1381033" y="23606"/>
                    <a:pt x="1389661" y="11623"/>
                    <a:pt x="1403561" y="5392"/>
                  </a:cubicBezTo>
                  <a:cubicBezTo>
                    <a:pt x="1410751" y="2277"/>
                    <a:pt x="1418060" y="0"/>
                    <a:pt x="1425250" y="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reeform: Shape 7">
              <a:extLst>
                <a:ext uri="{FF2B5EF4-FFF2-40B4-BE49-F238E27FC236}">
                  <a16:creationId xmlns:a16="http://schemas.microsoft.com/office/drawing/2014/main" id="{B6927B4C-E741-DA0B-D295-D4130A97CC8E}"/>
                </a:ext>
              </a:extLst>
            </p:cNvPr>
            <p:cNvSpPr/>
            <p:nvPr/>
          </p:nvSpPr>
          <p:spPr>
            <a:xfrm>
              <a:off x="1217010" y="833820"/>
              <a:ext cx="790873" cy="920288"/>
            </a:xfrm>
            <a:custGeom>
              <a:avLst/>
              <a:gdLst>
                <a:gd name="connsiteX0" fmla="*/ 792790 w 790872"/>
                <a:gd name="connsiteY0" fmla="*/ 894885 h 920288"/>
                <a:gd name="connsiteX1" fmla="*/ 722331 w 790872"/>
                <a:gd name="connsiteY1" fmla="*/ 923644 h 920288"/>
                <a:gd name="connsiteX2" fmla="*/ 707951 w 790872"/>
                <a:gd name="connsiteY2" fmla="*/ 904471 h 920288"/>
                <a:gd name="connsiteX3" fmla="*/ 583329 w 790872"/>
                <a:gd name="connsiteY3" fmla="*/ 645161 h 920288"/>
                <a:gd name="connsiteX4" fmla="*/ 425154 w 790872"/>
                <a:gd name="connsiteY4" fmla="*/ 363322 h 920288"/>
                <a:gd name="connsiteX5" fmla="*/ 307721 w 790872"/>
                <a:gd name="connsiteY5" fmla="*/ 220006 h 920288"/>
                <a:gd name="connsiteX6" fmla="*/ 15817 w 790872"/>
                <a:gd name="connsiteY6" fmla="*/ 65187 h 920288"/>
                <a:gd name="connsiteX7" fmla="*/ 0 w 790872"/>
                <a:gd name="connsiteY7" fmla="*/ 58956 h 920288"/>
                <a:gd name="connsiteX8" fmla="*/ 46973 w 790872"/>
                <a:gd name="connsiteY8" fmla="*/ 38345 h 920288"/>
                <a:gd name="connsiteX9" fmla="*/ 70939 w 790872"/>
                <a:gd name="connsiteY9" fmla="*/ 10066 h 920288"/>
                <a:gd name="connsiteX10" fmla="*/ 78129 w 790872"/>
                <a:gd name="connsiteY10" fmla="*/ 0 h 920288"/>
                <a:gd name="connsiteX11" fmla="*/ 79087 w 790872"/>
                <a:gd name="connsiteY11" fmla="*/ 33552 h 920288"/>
                <a:gd name="connsiteX12" fmla="*/ 107846 w 790872"/>
                <a:gd name="connsiteY12" fmla="*/ 63749 h 920288"/>
                <a:gd name="connsiteX13" fmla="*/ 234386 w 790872"/>
                <a:gd name="connsiteY13" fmla="*/ 57039 h 920288"/>
                <a:gd name="connsiteX14" fmla="*/ 249724 w 790872"/>
                <a:gd name="connsiteY14" fmla="*/ 72377 h 920288"/>
                <a:gd name="connsiteX15" fmla="*/ 464458 w 790872"/>
                <a:gd name="connsiteY15" fmla="*/ 278962 h 920288"/>
                <a:gd name="connsiteX16" fmla="*/ 621674 w 790872"/>
                <a:gd name="connsiteY16" fmla="*/ 544504 h 920288"/>
                <a:gd name="connsiteX17" fmla="*/ 784162 w 790872"/>
                <a:gd name="connsiteY17" fmla="*/ 869481 h 920288"/>
                <a:gd name="connsiteX18" fmla="*/ 792790 w 790872"/>
                <a:gd name="connsiteY18" fmla="*/ 894885 h 9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872" h="920288">
                  <a:moveTo>
                    <a:pt x="792790" y="894885"/>
                  </a:moveTo>
                  <a:cubicBezTo>
                    <a:pt x="760676" y="883860"/>
                    <a:pt x="739586" y="898240"/>
                    <a:pt x="722331" y="923644"/>
                  </a:cubicBezTo>
                  <a:cubicBezTo>
                    <a:pt x="713224" y="920768"/>
                    <a:pt x="711306" y="911661"/>
                    <a:pt x="707951" y="904471"/>
                  </a:cubicBezTo>
                  <a:cubicBezTo>
                    <a:pt x="668647" y="816756"/>
                    <a:pt x="626946" y="730479"/>
                    <a:pt x="583329" y="645161"/>
                  </a:cubicBezTo>
                  <a:cubicBezTo>
                    <a:pt x="533959" y="549297"/>
                    <a:pt x="485548" y="452954"/>
                    <a:pt x="425154" y="363322"/>
                  </a:cubicBezTo>
                  <a:cubicBezTo>
                    <a:pt x="390164" y="312035"/>
                    <a:pt x="352777" y="262666"/>
                    <a:pt x="307721" y="220006"/>
                  </a:cubicBezTo>
                  <a:cubicBezTo>
                    <a:pt x="224800" y="141398"/>
                    <a:pt x="130374" y="84360"/>
                    <a:pt x="15817" y="65187"/>
                  </a:cubicBezTo>
                  <a:cubicBezTo>
                    <a:pt x="10066" y="64228"/>
                    <a:pt x="3835" y="65187"/>
                    <a:pt x="0" y="58956"/>
                  </a:cubicBezTo>
                  <a:cubicBezTo>
                    <a:pt x="12942" y="45535"/>
                    <a:pt x="30676" y="43139"/>
                    <a:pt x="46973" y="38345"/>
                  </a:cubicBezTo>
                  <a:cubicBezTo>
                    <a:pt x="61832" y="33552"/>
                    <a:pt x="72856" y="28280"/>
                    <a:pt x="70939" y="10066"/>
                  </a:cubicBezTo>
                  <a:cubicBezTo>
                    <a:pt x="70460" y="6231"/>
                    <a:pt x="71418" y="479"/>
                    <a:pt x="78129" y="0"/>
                  </a:cubicBezTo>
                  <a:cubicBezTo>
                    <a:pt x="79087" y="11024"/>
                    <a:pt x="80046" y="22049"/>
                    <a:pt x="79087" y="33552"/>
                  </a:cubicBezTo>
                  <a:cubicBezTo>
                    <a:pt x="77170" y="57518"/>
                    <a:pt x="83880" y="64708"/>
                    <a:pt x="107846" y="63749"/>
                  </a:cubicBezTo>
                  <a:cubicBezTo>
                    <a:pt x="150026" y="61832"/>
                    <a:pt x="192206" y="59435"/>
                    <a:pt x="234386" y="57039"/>
                  </a:cubicBezTo>
                  <a:cubicBezTo>
                    <a:pt x="233907" y="67104"/>
                    <a:pt x="243972" y="68542"/>
                    <a:pt x="249724" y="72377"/>
                  </a:cubicBezTo>
                  <a:cubicBezTo>
                    <a:pt x="335042" y="127498"/>
                    <a:pt x="404064" y="198437"/>
                    <a:pt x="464458" y="278962"/>
                  </a:cubicBezTo>
                  <a:cubicBezTo>
                    <a:pt x="526290" y="361884"/>
                    <a:pt x="573742" y="453434"/>
                    <a:pt x="621674" y="544504"/>
                  </a:cubicBezTo>
                  <a:cubicBezTo>
                    <a:pt x="677754" y="651871"/>
                    <a:pt x="731437" y="760676"/>
                    <a:pt x="784162" y="869481"/>
                  </a:cubicBezTo>
                  <a:cubicBezTo>
                    <a:pt x="787518" y="878108"/>
                    <a:pt x="793269" y="885778"/>
                    <a:pt x="792790" y="894885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Freeform: Shape 8">
              <a:extLst>
                <a:ext uri="{FF2B5EF4-FFF2-40B4-BE49-F238E27FC236}">
                  <a16:creationId xmlns:a16="http://schemas.microsoft.com/office/drawing/2014/main" id="{AB55A2E5-65C8-8F05-F6F1-4AFF383509EA}"/>
                </a:ext>
              </a:extLst>
            </p:cNvPr>
            <p:cNvSpPr/>
            <p:nvPr/>
          </p:nvSpPr>
          <p:spPr>
            <a:xfrm>
              <a:off x="637516" y="792599"/>
              <a:ext cx="656664" cy="1054497"/>
            </a:xfrm>
            <a:custGeom>
              <a:avLst/>
              <a:gdLst>
                <a:gd name="connsiteX0" fmla="*/ 657143 w 656664"/>
                <a:gd name="connsiteY0" fmla="*/ 42180 h 1054497"/>
                <a:gd name="connsiteX1" fmla="*/ 654747 w 656664"/>
                <a:gd name="connsiteY1" fmla="*/ 46494 h 1054497"/>
                <a:gd name="connsiteX2" fmla="*/ 622633 w 656664"/>
                <a:gd name="connsiteY2" fmla="*/ 86756 h 1054497"/>
                <a:gd name="connsiteX3" fmla="*/ 579973 w 656664"/>
                <a:gd name="connsiteY3" fmla="*/ 102094 h 1054497"/>
                <a:gd name="connsiteX4" fmla="*/ 535397 w 656664"/>
                <a:gd name="connsiteY4" fmla="*/ 132291 h 1054497"/>
                <a:gd name="connsiteX5" fmla="*/ 389685 w 656664"/>
                <a:gd name="connsiteY5" fmla="*/ 256435 h 1054497"/>
                <a:gd name="connsiteX6" fmla="*/ 228634 w 656664"/>
                <a:gd name="connsiteY6" fmla="*/ 555049 h 1054497"/>
                <a:gd name="connsiteX7" fmla="*/ 92029 w 656664"/>
                <a:gd name="connsiteY7" fmla="*/ 996979 h 1054497"/>
                <a:gd name="connsiteX8" fmla="*/ 74294 w 656664"/>
                <a:gd name="connsiteY8" fmla="*/ 1057373 h 1054497"/>
                <a:gd name="connsiteX9" fmla="*/ 0 w 656664"/>
                <a:gd name="connsiteY9" fmla="*/ 1025259 h 1054497"/>
                <a:gd name="connsiteX10" fmla="*/ 9107 w 656664"/>
                <a:gd name="connsiteY10" fmla="*/ 1009441 h 1054497"/>
                <a:gd name="connsiteX11" fmla="*/ 130854 w 656664"/>
                <a:gd name="connsiteY11" fmla="*/ 601063 h 1054497"/>
                <a:gd name="connsiteX12" fmla="*/ 286152 w 656664"/>
                <a:gd name="connsiteY12" fmla="*/ 266500 h 1054497"/>
                <a:gd name="connsiteX13" fmla="*/ 382495 w 656664"/>
                <a:gd name="connsiteY13" fmla="*/ 153381 h 1054497"/>
                <a:gd name="connsiteX14" fmla="*/ 363802 w 656664"/>
                <a:gd name="connsiteY14" fmla="*/ 151464 h 1054497"/>
                <a:gd name="connsiteX15" fmla="*/ 366198 w 656664"/>
                <a:gd name="connsiteY15" fmla="*/ 147150 h 1054497"/>
                <a:gd name="connsiteX16" fmla="*/ 416047 w 656664"/>
                <a:gd name="connsiteY16" fmla="*/ 115995 h 1054497"/>
                <a:gd name="connsiteX17" fmla="*/ 546421 w 656664"/>
                <a:gd name="connsiteY17" fmla="*/ 32594 h 1054497"/>
                <a:gd name="connsiteX18" fmla="*/ 551694 w 656664"/>
                <a:gd name="connsiteY18" fmla="*/ 32114 h 1054497"/>
                <a:gd name="connsiteX19" fmla="*/ 654747 w 656664"/>
                <a:gd name="connsiteY19" fmla="*/ 0 h 1054497"/>
                <a:gd name="connsiteX20" fmla="*/ 657143 w 656664"/>
                <a:gd name="connsiteY20" fmla="*/ 42180 h 105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6664" h="1054497">
                  <a:moveTo>
                    <a:pt x="657143" y="42180"/>
                  </a:moveTo>
                  <a:cubicBezTo>
                    <a:pt x="656185" y="43618"/>
                    <a:pt x="654267" y="45535"/>
                    <a:pt x="654747" y="46494"/>
                  </a:cubicBezTo>
                  <a:cubicBezTo>
                    <a:pt x="660019" y="72856"/>
                    <a:pt x="645640" y="81963"/>
                    <a:pt x="622633" y="86756"/>
                  </a:cubicBezTo>
                  <a:cubicBezTo>
                    <a:pt x="608253" y="89632"/>
                    <a:pt x="594353" y="96822"/>
                    <a:pt x="579973" y="102094"/>
                  </a:cubicBezTo>
                  <a:cubicBezTo>
                    <a:pt x="569428" y="118391"/>
                    <a:pt x="551214" y="123664"/>
                    <a:pt x="535397" y="132291"/>
                  </a:cubicBezTo>
                  <a:cubicBezTo>
                    <a:pt x="477879" y="163447"/>
                    <a:pt x="431385" y="206106"/>
                    <a:pt x="389685" y="256435"/>
                  </a:cubicBezTo>
                  <a:cubicBezTo>
                    <a:pt x="315870" y="345108"/>
                    <a:pt x="266979" y="447203"/>
                    <a:pt x="228634" y="555049"/>
                  </a:cubicBezTo>
                  <a:cubicBezTo>
                    <a:pt x="176389" y="700282"/>
                    <a:pt x="132291" y="847912"/>
                    <a:pt x="92029" y="996979"/>
                  </a:cubicBezTo>
                  <a:cubicBezTo>
                    <a:pt x="86756" y="1017110"/>
                    <a:pt x="83880" y="1038200"/>
                    <a:pt x="74294" y="1057373"/>
                  </a:cubicBezTo>
                  <a:cubicBezTo>
                    <a:pt x="58477" y="1026217"/>
                    <a:pt x="33552" y="1016152"/>
                    <a:pt x="0" y="1025259"/>
                  </a:cubicBezTo>
                  <a:cubicBezTo>
                    <a:pt x="6231" y="1021904"/>
                    <a:pt x="7190" y="1015672"/>
                    <a:pt x="9107" y="1009441"/>
                  </a:cubicBezTo>
                  <a:cubicBezTo>
                    <a:pt x="46014" y="872357"/>
                    <a:pt x="85318" y="735751"/>
                    <a:pt x="130854" y="601063"/>
                  </a:cubicBezTo>
                  <a:cubicBezTo>
                    <a:pt x="170637" y="484110"/>
                    <a:pt x="215693" y="369074"/>
                    <a:pt x="286152" y="266500"/>
                  </a:cubicBezTo>
                  <a:cubicBezTo>
                    <a:pt x="313953" y="226238"/>
                    <a:pt x="345108" y="189330"/>
                    <a:pt x="382495" y="153381"/>
                  </a:cubicBezTo>
                  <a:cubicBezTo>
                    <a:pt x="374826" y="152423"/>
                    <a:pt x="369074" y="151943"/>
                    <a:pt x="363802" y="151464"/>
                  </a:cubicBezTo>
                  <a:cubicBezTo>
                    <a:pt x="363802" y="149547"/>
                    <a:pt x="364760" y="147150"/>
                    <a:pt x="366198" y="147150"/>
                  </a:cubicBezTo>
                  <a:cubicBezTo>
                    <a:pt x="387767" y="144274"/>
                    <a:pt x="400709" y="128457"/>
                    <a:pt x="416047" y="115995"/>
                  </a:cubicBezTo>
                  <a:cubicBezTo>
                    <a:pt x="455830" y="82443"/>
                    <a:pt x="500886" y="57039"/>
                    <a:pt x="546421" y="32594"/>
                  </a:cubicBezTo>
                  <a:cubicBezTo>
                    <a:pt x="547859" y="31635"/>
                    <a:pt x="549776" y="31635"/>
                    <a:pt x="551694" y="32114"/>
                  </a:cubicBezTo>
                  <a:cubicBezTo>
                    <a:pt x="587163" y="24924"/>
                    <a:pt x="621195" y="12462"/>
                    <a:pt x="654747" y="0"/>
                  </a:cubicBezTo>
                  <a:cubicBezTo>
                    <a:pt x="658102" y="13421"/>
                    <a:pt x="657623" y="27800"/>
                    <a:pt x="657143" y="4218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reeform: Shape 9">
              <a:extLst>
                <a:ext uri="{FF2B5EF4-FFF2-40B4-BE49-F238E27FC236}">
                  <a16:creationId xmlns:a16="http://schemas.microsoft.com/office/drawing/2014/main" id="{B027B1BF-D4FE-972C-DE79-F02B04571C76}"/>
                </a:ext>
              </a:extLst>
            </p:cNvPr>
            <p:cNvSpPr/>
            <p:nvPr/>
          </p:nvSpPr>
          <p:spPr>
            <a:xfrm>
              <a:off x="915646" y="781284"/>
              <a:ext cx="273211" cy="167761"/>
            </a:xfrm>
            <a:custGeom>
              <a:avLst/>
              <a:gdLst>
                <a:gd name="connsiteX0" fmla="*/ 273564 w 273210"/>
                <a:gd name="connsiteY0" fmla="*/ 42950 h 167760"/>
                <a:gd name="connsiteX1" fmla="*/ 258226 w 273210"/>
                <a:gd name="connsiteY1" fmla="*/ 54454 h 167760"/>
                <a:gd name="connsiteX2" fmla="*/ 120662 w 273210"/>
                <a:gd name="connsiteY2" fmla="*/ 148400 h 167760"/>
                <a:gd name="connsiteX3" fmla="*/ 85672 w 273210"/>
                <a:gd name="connsiteY3" fmla="*/ 162779 h 167760"/>
                <a:gd name="connsiteX4" fmla="*/ 36302 w 273210"/>
                <a:gd name="connsiteY4" fmla="*/ 167573 h 167760"/>
                <a:gd name="connsiteX5" fmla="*/ 11377 w 273210"/>
                <a:gd name="connsiteY5" fmla="*/ 147441 h 167760"/>
                <a:gd name="connsiteX6" fmla="*/ 353 w 273210"/>
                <a:gd name="connsiteY6" fmla="*/ 51099 h 167760"/>
                <a:gd name="connsiteX7" fmla="*/ 20964 w 273210"/>
                <a:gd name="connsiteY7" fmla="*/ 25216 h 167760"/>
                <a:gd name="connsiteX8" fmla="*/ 236656 w 273210"/>
                <a:gd name="connsiteY8" fmla="*/ 770 h 167760"/>
                <a:gd name="connsiteX9" fmla="*/ 269250 w 273210"/>
                <a:gd name="connsiteY9" fmla="*/ 28571 h 167760"/>
                <a:gd name="connsiteX10" fmla="*/ 273564 w 273210"/>
                <a:gd name="connsiteY10" fmla="*/ 42950 h 16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10" h="167760">
                  <a:moveTo>
                    <a:pt x="273564" y="42950"/>
                  </a:moveTo>
                  <a:cubicBezTo>
                    <a:pt x="269729" y="48223"/>
                    <a:pt x="264457" y="51578"/>
                    <a:pt x="258226" y="54454"/>
                  </a:cubicBezTo>
                  <a:cubicBezTo>
                    <a:pt x="207897" y="78899"/>
                    <a:pt x="161404" y="110055"/>
                    <a:pt x="120662" y="148400"/>
                  </a:cubicBezTo>
                  <a:cubicBezTo>
                    <a:pt x="110117" y="157986"/>
                    <a:pt x="97655" y="158466"/>
                    <a:pt x="85672" y="162779"/>
                  </a:cubicBezTo>
                  <a:cubicBezTo>
                    <a:pt x="69375" y="164217"/>
                    <a:pt x="52599" y="165655"/>
                    <a:pt x="36302" y="167573"/>
                  </a:cubicBezTo>
                  <a:cubicBezTo>
                    <a:pt x="20964" y="169011"/>
                    <a:pt x="13295" y="163259"/>
                    <a:pt x="11377" y="147441"/>
                  </a:cubicBezTo>
                  <a:cubicBezTo>
                    <a:pt x="8022" y="115327"/>
                    <a:pt x="4667" y="83213"/>
                    <a:pt x="353" y="51099"/>
                  </a:cubicBezTo>
                  <a:cubicBezTo>
                    <a:pt x="-1564" y="34802"/>
                    <a:pt x="4188" y="27133"/>
                    <a:pt x="20964" y="25216"/>
                  </a:cubicBezTo>
                  <a:cubicBezTo>
                    <a:pt x="92861" y="17546"/>
                    <a:pt x="164759" y="8919"/>
                    <a:pt x="236656" y="770"/>
                  </a:cubicBezTo>
                  <a:cubicBezTo>
                    <a:pt x="263019" y="-2106"/>
                    <a:pt x="267812" y="2208"/>
                    <a:pt x="269250" y="28571"/>
                  </a:cubicBezTo>
                  <a:cubicBezTo>
                    <a:pt x="270209" y="32885"/>
                    <a:pt x="269729" y="38157"/>
                    <a:pt x="273564" y="42950"/>
                  </a:cubicBezTo>
                  <a:close/>
                </a:path>
              </a:pathLst>
            </a:custGeom>
            <a:grpFill/>
            <a:ln w="4780" cap="flat">
              <a:solidFill>
                <a:srgbClr val="0091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69">
            <a:extLst>
              <a:ext uri="{FF2B5EF4-FFF2-40B4-BE49-F238E27FC236}">
                <a16:creationId xmlns:a16="http://schemas.microsoft.com/office/drawing/2014/main" id="{166D9CA4-94B0-BA67-0A0F-CDA212C7D06F}"/>
              </a:ext>
            </a:extLst>
          </p:cNvPr>
          <p:cNvGrpSpPr/>
          <p:nvPr/>
        </p:nvGrpSpPr>
        <p:grpSpPr>
          <a:xfrm>
            <a:off x="1435964" y="3408922"/>
            <a:ext cx="9981236" cy="3119513"/>
            <a:chOff x="1443343" y="2729997"/>
            <a:chExt cx="9981236" cy="3119513"/>
          </a:xfrm>
          <a:solidFill>
            <a:schemeClr val="accent3"/>
          </a:solidFill>
        </p:grpSpPr>
        <p:sp>
          <p:nvSpPr>
            <p:cNvPr id="17" name="Arrow: Bent 19">
              <a:extLst>
                <a:ext uri="{FF2B5EF4-FFF2-40B4-BE49-F238E27FC236}">
                  <a16:creationId xmlns:a16="http://schemas.microsoft.com/office/drawing/2014/main" id="{AC48EBE2-0553-3631-50AD-BA10934A9F08}"/>
                </a:ext>
              </a:extLst>
            </p:cNvPr>
            <p:cNvSpPr/>
            <p:nvPr/>
          </p:nvSpPr>
          <p:spPr>
            <a:xfrm rot="5400000" flipH="1">
              <a:off x="6412065" y="846049"/>
              <a:ext cx="565464" cy="9441457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Arrow: Bent 17">
              <a:extLst>
                <a:ext uri="{FF2B5EF4-FFF2-40B4-BE49-F238E27FC236}">
                  <a16:creationId xmlns:a16="http://schemas.microsoft.com/office/drawing/2014/main" id="{4F9D51BE-8F39-2E44-4F3A-174D88E18059}"/>
                </a:ext>
              </a:extLst>
            </p:cNvPr>
            <p:cNvSpPr/>
            <p:nvPr/>
          </p:nvSpPr>
          <p:spPr>
            <a:xfrm rot="16200000">
              <a:off x="5499825" y="-1326485"/>
              <a:ext cx="565464" cy="867842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Arrow: Bent 20">
              <a:extLst>
                <a:ext uri="{FF2B5EF4-FFF2-40B4-BE49-F238E27FC236}">
                  <a16:creationId xmlns:a16="http://schemas.microsoft.com/office/drawing/2014/main" id="{4B292B81-F0D8-16C4-F1AA-791BB0829A8E}"/>
                </a:ext>
              </a:extLst>
            </p:cNvPr>
            <p:cNvSpPr/>
            <p:nvPr/>
          </p:nvSpPr>
          <p:spPr>
            <a:xfrm rot="5400000">
              <a:off x="10490443" y="2782688"/>
              <a:ext cx="565464" cy="130280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id="{F3911044-9130-99C8-2FFE-26D893AD0AB7}"/>
                </a:ext>
              </a:extLst>
            </p:cNvPr>
            <p:cNvSpPr/>
            <p:nvPr/>
          </p:nvSpPr>
          <p:spPr>
            <a:xfrm>
              <a:off x="11181026" y="3707770"/>
              <a:ext cx="144850" cy="1645920"/>
            </a:xfrm>
            <a:prstGeom prst="rect">
              <a:avLst/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F8F423F0-950F-D5CE-2C3D-2F45934F805B}"/>
              </a:ext>
            </a:extLst>
          </p:cNvPr>
          <p:cNvCxnSpPr>
            <a:cxnSpLocks/>
          </p:cNvCxnSpPr>
          <p:nvPr/>
        </p:nvCxnSpPr>
        <p:spPr>
          <a:xfrm flipV="1">
            <a:off x="3550552" y="3539751"/>
            <a:ext cx="0" cy="58106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>
            <a:extLst>
              <a:ext uri="{FF2B5EF4-FFF2-40B4-BE49-F238E27FC236}">
                <a16:creationId xmlns:a16="http://schemas.microsoft.com/office/drawing/2014/main" id="{0B37FB28-41DC-07F0-63EB-EE9175D66E18}"/>
              </a:ext>
            </a:extLst>
          </p:cNvPr>
          <p:cNvSpPr/>
          <p:nvPr/>
        </p:nvSpPr>
        <p:spPr>
          <a:xfrm>
            <a:off x="2496735" y="2788064"/>
            <a:ext cx="2618110" cy="729223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20-50%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Imágenes diagnósticas solicitadas no generan valor al paciente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67AABDEF-2E33-767E-29AC-C3AA84C82610}"/>
              </a:ext>
            </a:extLst>
          </p:cNvPr>
          <p:cNvSpPr/>
          <p:nvPr/>
        </p:nvSpPr>
        <p:spPr>
          <a:xfrm>
            <a:off x="7383285" y="2801614"/>
            <a:ext cx="2618110" cy="696683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30%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los hombres y </a:t>
            </a:r>
            <a:r>
              <a:rPr lang="en-US" altLang="ko-KR" sz="1400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40%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mujeres &gt;50 años - Dosis superiores a </a:t>
            </a:r>
            <a:r>
              <a:rPr lang="en-US" altLang="ko-KR" sz="1400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20mSv/año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BB93DD76-A6EF-3630-C323-FFC7FF53B0CC}"/>
              </a:ext>
            </a:extLst>
          </p:cNvPr>
          <p:cNvCxnSpPr>
            <a:cxnSpLocks/>
          </p:cNvCxnSpPr>
          <p:nvPr/>
        </p:nvCxnSpPr>
        <p:spPr>
          <a:xfrm>
            <a:off x="5393339" y="3602652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6B0481B2-9710-EDD2-3505-FC07814BB1C1}"/>
              </a:ext>
            </a:extLst>
          </p:cNvPr>
          <p:cNvCxnSpPr>
            <a:cxnSpLocks/>
          </p:cNvCxnSpPr>
          <p:nvPr/>
        </p:nvCxnSpPr>
        <p:spPr>
          <a:xfrm flipV="1">
            <a:off x="8629435" y="3539751"/>
            <a:ext cx="0" cy="58106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7F039A6E-D3E3-7035-4A7B-A44B621D4D0A}"/>
              </a:ext>
            </a:extLst>
          </p:cNvPr>
          <p:cNvCxnSpPr>
            <a:cxnSpLocks/>
          </p:cNvCxnSpPr>
          <p:nvPr/>
        </p:nvCxnSpPr>
        <p:spPr>
          <a:xfrm>
            <a:off x="10208175" y="3634924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ángulo 35">
            <a:extLst>
              <a:ext uri="{FF2B5EF4-FFF2-40B4-BE49-F238E27FC236}">
                <a16:creationId xmlns:a16="http://schemas.microsoft.com/office/drawing/2014/main" id="{75D1B1E6-CB28-77E8-5E76-13AC53009331}"/>
              </a:ext>
            </a:extLst>
          </p:cNvPr>
          <p:cNvSpPr/>
          <p:nvPr/>
        </p:nvSpPr>
        <p:spPr>
          <a:xfrm>
            <a:off x="7996473" y="4246759"/>
            <a:ext cx="3141933" cy="53816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2,5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eventos adversos / 1.000 RM con sedación en pacientes pediátricos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16C4F5B2-5C28-7E7C-855C-3209BA3D7F51}"/>
              </a:ext>
            </a:extLst>
          </p:cNvPr>
          <p:cNvSpPr/>
          <p:nvPr/>
        </p:nvSpPr>
        <p:spPr>
          <a:xfrm>
            <a:off x="9203872" y="5493512"/>
            <a:ext cx="1545203" cy="50955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6-27%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variación interobservador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22C291A0-24A0-C328-897F-6CE7A117D1C7}"/>
              </a:ext>
            </a:extLst>
          </p:cNvPr>
          <p:cNvCxnSpPr>
            <a:cxnSpLocks/>
          </p:cNvCxnSpPr>
          <p:nvPr/>
        </p:nvCxnSpPr>
        <p:spPr>
          <a:xfrm flipH="1">
            <a:off x="10804974" y="5591434"/>
            <a:ext cx="740582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29FB4DB9-E803-2829-2C82-2AE594522E0C}"/>
              </a:ext>
            </a:extLst>
          </p:cNvPr>
          <p:cNvCxnSpPr>
            <a:cxnSpLocks/>
          </p:cNvCxnSpPr>
          <p:nvPr/>
        </p:nvCxnSpPr>
        <p:spPr>
          <a:xfrm flipV="1">
            <a:off x="7927930" y="6032615"/>
            <a:ext cx="0" cy="68973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 43">
            <a:extLst>
              <a:ext uri="{FF2B5EF4-FFF2-40B4-BE49-F238E27FC236}">
                <a16:creationId xmlns:a16="http://schemas.microsoft.com/office/drawing/2014/main" id="{6A75FD09-C5A4-7937-D351-2355E5A2097A}"/>
              </a:ext>
            </a:extLst>
          </p:cNvPr>
          <p:cNvSpPr/>
          <p:nvPr/>
        </p:nvSpPr>
        <p:spPr>
          <a:xfrm>
            <a:off x="7084232" y="5523061"/>
            <a:ext cx="1545203" cy="50955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30%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TAC en USA - Injustificados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0E95CCB7-9F17-F7AC-54D4-67D48B466418}"/>
              </a:ext>
            </a:extLst>
          </p:cNvPr>
          <p:cNvCxnSpPr>
            <a:cxnSpLocks/>
          </p:cNvCxnSpPr>
          <p:nvPr/>
        </p:nvCxnSpPr>
        <p:spPr>
          <a:xfrm flipV="1">
            <a:off x="6656849" y="1994577"/>
            <a:ext cx="0" cy="218914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ángulo 46">
            <a:extLst>
              <a:ext uri="{FF2B5EF4-FFF2-40B4-BE49-F238E27FC236}">
                <a16:creationId xmlns:a16="http://schemas.microsoft.com/office/drawing/2014/main" id="{542B6EB3-AB3C-BA18-9067-7A37E3FB259A}"/>
              </a:ext>
            </a:extLst>
          </p:cNvPr>
          <p:cNvSpPr/>
          <p:nvPr/>
        </p:nvSpPr>
        <p:spPr>
          <a:xfrm>
            <a:off x="5378363" y="1623775"/>
            <a:ext cx="2618110" cy="353819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49-75%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Aumento # imágenes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4E24FDE1-1EA0-71DA-529C-DA0ED7FBCEB3}"/>
              </a:ext>
            </a:extLst>
          </p:cNvPr>
          <p:cNvCxnSpPr>
            <a:cxnSpLocks/>
          </p:cNvCxnSpPr>
          <p:nvPr/>
        </p:nvCxnSpPr>
        <p:spPr>
          <a:xfrm flipV="1">
            <a:off x="11244129" y="2395646"/>
            <a:ext cx="0" cy="199104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ángulo 49">
            <a:extLst>
              <a:ext uri="{FF2B5EF4-FFF2-40B4-BE49-F238E27FC236}">
                <a16:creationId xmlns:a16="http://schemas.microsoft.com/office/drawing/2014/main" id="{1F326D98-35A0-2678-EA33-DF1C635D78C3}"/>
              </a:ext>
            </a:extLst>
          </p:cNvPr>
          <p:cNvSpPr/>
          <p:nvPr/>
        </p:nvSpPr>
        <p:spPr>
          <a:xfrm>
            <a:off x="9259982" y="1838705"/>
            <a:ext cx="2814869" cy="56546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32-47%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del tiempo / Radiólogo Actividades diferentes a lecturas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35B3D017-7EBE-BF96-AAD2-6155719B0CD1}"/>
              </a:ext>
            </a:extLst>
          </p:cNvPr>
          <p:cNvCxnSpPr>
            <a:cxnSpLocks/>
          </p:cNvCxnSpPr>
          <p:nvPr/>
        </p:nvCxnSpPr>
        <p:spPr>
          <a:xfrm flipV="1">
            <a:off x="5729016" y="6032615"/>
            <a:ext cx="0" cy="68973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ángulo 51">
            <a:extLst>
              <a:ext uri="{FF2B5EF4-FFF2-40B4-BE49-F238E27FC236}">
                <a16:creationId xmlns:a16="http://schemas.microsoft.com/office/drawing/2014/main" id="{CD5E2444-1E1F-08F4-88F4-A36658003C31}"/>
              </a:ext>
            </a:extLst>
          </p:cNvPr>
          <p:cNvSpPr/>
          <p:nvPr/>
        </p:nvSpPr>
        <p:spPr>
          <a:xfrm>
            <a:off x="4964592" y="5493512"/>
            <a:ext cx="1545203" cy="489506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1,1%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Informes - Addendum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29FD4C79-174F-691D-60BE-F99DF8E2AE06}"/>
              </a:ext>
            </a:extLst>
          </p:cNvPr>
          <p:cNvSpPr/>
          <p:nvPr/>
        </p:nvSpPr>
        <p:spPr>
          <a:xfrm>
            <a:off x="2693039" y="5513560"/>
            <a:ext cx="1846976" cy="489506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0,7%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Tasa reacciones / contrastes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290C6118-5A39-5CCB-48A6-6FD782F8C770}"/>
              </a:ext>
            </a:extLst>
          </p:cNvPr>
          <p:cNvCxnSpPr>
            <a:cxnSpLocks/>
          </p:cNvCxnSpPr>
          <p:nvPr/>
        </p:nvCxnSpPr>
        <p:spPr>
          <a:xfrm flipV="1">
            <a:off x="3623530" y="6032615"/>
            <a:ext cx="0" cy="68973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7B59755-9700-3EC3-0056-863DE2E6DA4E}"/>
              </a:ext>
            </a:extLst>
          </p:cNvPr>
          <p:cNvSpPr/>
          <p:nvPr/>
        </p:nvSpPr>
        <p:spPr>
          <a:xfrm>
            <a:off x="4422808" y="4260270"/>
            <a:ext cx="1846976" cy="70106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0,14-0,19%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Tasa extravasación medios contrastes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2FDB6EE2-D25F-DFE1-DDC9-DAA4B2250311}"/>
              </a:ext>
            </a:extLst>
          </p:cNvPr>
          <p:cNvCxnSpPr>
            <a:cxnSpLocks/>
          </p:cNvCxnSpPr>
          <p:nvPr/>
        </p:nvCxnSpPr>
        <p:spPr>
          <a:xfrm>
            <a:off x="1601763" y="3653853"/>
            <a:ext cx="0" cy="610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F443CC1-0667-3036-3351-6DA07B62E6D8}"/>
              </a:ext>
            </a:extLst>
          </p:cNvPr>
          <p:cNvSpPr/>
          <p:nvPr/>
        </p:nvSpPr>
        <p:spPr>
          <a:xfrm>
            <a:off x="200944" y="4303379"/>
            <a:ext cx="2618110" cy="56546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&lt;1% </a:t>
            </a:r>
            <a:r>
              <a:rPr lang="en-US" altLang="ko-KR" sz="1400" b="1" kern="1200" dirty="0">
                <a:solidFill>
                  <a:srgbClr val="009193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 las extravasaciones son severas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193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703781-B43B-483B-EE1E-C1E0FEFCDE5A}"/>
              </a:ext>
            </a:extLst>
          </p:cNvPr>
          <p:cNvSpPr txBox="1">
            <a:spLocks/>
          </p:cNvSpPr>
          <p:nvPr/>
        </p:nvSpPr>
        <p:spPr>
          <a:xfrm>
            <a:off x="3265713" y="1136459"/>
            <a:ext cx="6008141" cy="5476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ESTADÍSTICAS SEGURIDAD PACIENTE RADIOLOGÍA</a:t>
            </a:r>
          </a:p>
        </p:txBody>
      </p:sp>
    </p:spTree>
    <p:extLst>
      <p:ext uri="{BB962C8B-B14F-4D97-AF65-F5344CB8AC3E}">
        <p14:creationId xmlns:p14="http://schemas.microsoft.com/office/powerpoint/2010/main" val="248828674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07EDC3-212C-663D-5CEE-A5CD72D44B03}"/>
              </a:ext>
            </a:extLst>
          </p:cNvPr>
          <p:cNvSpPr txBox="1">
            <a:spLocks/>
          </p:cNvSpPr>
          <p:nvPr/>
        </p:nvSpPr>
        <p:spPr>
          <a:xfrm>
            <a:off x="3107649" y="3259932"/>
            <a:ext cx="5976702" cy="8897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FA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ALERGIAS A MEDIOS DE CONTRASTE</a:t>
            </a:r>
          </a:p>
        </p:txBody>
      </p:sp>
      <p:sp>
        <p:nvSpPr>
          <p:cNvPr id="23" name="TextBox 50">
            <a:extLst>
              <a:ext uri="{FF2B5EF4-FFF2-40B4-BE49-F238E27FC236}">
                <a16:creationId xmlns:a16="http://schemas.microsoft.com/office/drawing/2014/main" id="{952F0D05-921D-BEC2-06B0-33C3E3778E98}"/>
              </a:ext>
            </a:extLst>
          </p:cNvPr>
          <p:cNvSpPr txBox="1"/>
          <p:nvPr/>
        </p:nvSpPr>
        <p:spPr>
          <a:xfrm flipH="1">
            <a:off x="5210124" y="2672321"/>
            <a:ext cx="665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1"/>
            <a:r>
              <a:rPr lang="en-US" altLang="ko-KR" sz="2800" b="1" kern="1200" dirty="0">
                <a:solidFill>
                  <a:schemeClr val="bg1"/>
                </a:solidFill>
                <a:latin typeface="Arial"/>
                <a:ea typeface="Arial Unicode MS"/>
              </a:rPr>
              <a:t>01</a:t>
            </a:r>
            <a:endParaRPr lang="ko-KR" altLang="en-US" sz="2800" b="1" kern="1200" dirty="0">
              <a:solidFill>
                <a:schemeClr val="bg1"/>
              </a:solidFill>
              <a:latin typeface="Arial"/>
              <a:ea typeface="Arial Unicode MS"/>
            </a:endParaRPr>
          </a:p>
        </p:txBody>
      </p:sp>
      <p:sp>
        <p:nvSpPr>
          <p:cNvPr id="28" name="TextBox 56">
            <a:extLst>
              <a:ext uri="{FF2B5EF4-FFF2-40B4-BE49-F238E27FC236}">
                <a16:creationId xmlns:a16="http://schemas.microsoft.com/office/drawing/2014/main" id="{C5597586-8989-4299-A0F3-EAC4BAEBDBAF}"/>
              </a:ext>
            </a:extLst>
          </p:cNvPr>
          <p:cNvSpPr txBox="1"/>
          <p:nvPr/>
        </p:nvSpPr>
        <p:spPr>
          <a:xfrm>
            <a:off x="6018062" y="2573580"/>
            <a:ext cx="517847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PRINCIPIO ALARA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TextBox 59">
            <a:extLst>
              <a:ext uri="{FF2B5EF4-FFF2-40B4-BE49-F238E27FC236}">
                <a16:creationId xmlns:a16="http://schemas.microsoft.com/office/drawing/2014/main" id="{87CC5DCF-ECC8-6636-BE9C-CA7366BFF935}"/>
              </a:ext>
            </a:extLst>
          </p:cNvPr>
          <p:cNvSpPr txBox="1"/>
          <p:nvPr/>
        </p:nvSpPr>
        <p:spPr>
          <a:xfrm>
            <a:off x="5727012" y="3540158"/>
            <a:ext cx="517847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REGISTRO DOSIS POR PACIENTE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TextBox 55">
            <a:extLst>
              <a:ext uri="{FF2B5EF4-FFF2-40B4-BE49-F238E27FC236}">
                <a16:creationId xmlns:a16="http://schemas.microsoft.com/office/drawing/2014/main" id="{49A9957B-C253-21D7-7B54-348FE70A1B2A}"/>
              </a:ext>
            </a:extLst>
          </p:cNvPr>
          <p:cNvSpPr txBox="1"/>
          <p:nvPr/>
        </p:nvSpPr>
        <p:spPr>
          <a:xfrm>
            <a:off x="5785647" y="1493631"/>
            <a:ext cx="517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Dosis tan baja como sea posible y cuya imagen cumpla con los parámetros de calidad</a:t>
            </a:r>
          </a:p>
        </p:txBody>
      </p:sp>
      <p:sp>
        <p:nvSpPr>
          <p:cNvPr id="33" name="TextBox 55">
            <a:extLst>
              <a:ext uri="{FF2B5EF4-FFF2-40B4-BE49-F238E27FC236}">
                <a16:creationId xmlns:a16="http://schemas.microsoft.com/office/drawing/2014/main" id="{DB51E2DF-AC35-1C12-26D2-5CFE2D52A1F5}"/>
              </a:ext>
            </a:extLst>
          </p:cNvPr>
          <p:cNvSpPr txBox="1"/>
          <p:nvPr/>
        </p:nvSpPr>
        <p:spPr>
          <a:xfrm rot="10800000" flipV="1">
            <a:off x="5673574" y="3878211"/>
            <a:ext cx="3784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Incluye número de proyecciones</a:t>
            </a:r>
          </a:p>
        </p:txBody>
      </p:sp>
    </p:spTree>
    <p:extLst>
      <p:ext uri="{BB962C8B-B14F-4D97-AF65-F5344CB8AC3E}">
        <p14:creationId xmlns:p14="http://schemas.microsoft.com/office/powerpoint/2010/main" val="69927592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E58C665F-9A2D-EA42-C4B4-0961AE3ABC7D}"/>
              </a:ext>
            </a:extLst>
          </p:cNvPr>
          <p:cNvSpPr txBox="1">
            <a:spLocks/>
          </p:cNvSpPr>
          <p:nvPr/>
        </p:nvSpPr>
        <p:spPr>
          <a:xfrm>
            <a:off x="183133" y="3566105"/>
            <a:ext cx="4193938" cy="724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EN RADIOLOGÍA</a:t>
            </a:r>
          </a:p>
        </p:txBody>
      </p:sp>
    </p:spTree>
    <p:extLst>
      <p:ext uri="{BB962C8B-B14F-4D97-AF65-F5344CB8AC3E}">
        <p14:creationId xmlns:p14="http://schemas.microsoft.com/office/powerpoint/2010/main" val="412616124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2ABB383-16FA-2DD1-076D-CFB7B720434B}"/>
              </a:ext>
            </a:extLst>
          </p:cNvPr>
          <p:cNvCxnSpPr>
            <a:cxnSpLocks/>
          </p:cNvCxnSpPr>
          <p:nvPr/>
        </p:nvCxnSpPr>
        <p:spPr>
          <a:xfrm flipV="1">
            <a:off x="3519378" y="2538367"/>
            <a:ext cx="1470153" cy="563450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8756D80-DF38-4B44-49AD-58167DF4D258}"/>
              </a:ext>
            </a:extLst>
          </p:cNvPr>
          <p:cNvSpPr txBox="1">
            <a:spLocks/>
          </p:cNvSpPr>
          <p:nvPr/>
        </p:nvSpPr>
        <p:spPr>
          <a:xfrm>
            <a:off x="4151431" y="2068817"/>
            <a:ext cx="4193938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YODADOS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E58C665F-9A2D-EA42-C4B4-0961AE3ABC7D}"/>
              </a:ext>
            </a:extLst>
          </p:cNvPr>
          <p:cNvSpPr txBox="1">
            <a:spLocks/>
          </p:cNvSpPr>
          <p:nvPr/>
        </p:nvSpPr>
        <p:spPr>
          <a:xfrm>
            <a:off x="183133" y="3566105"/>
            <a:ext cx="4193938" cy="724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EN RADIOLOGÍA</a:t>
            </a:r>
          </a:p>
        </p:txBody>
      </p:sp>
    </p:spTree>
    <p:extLst>
      <p:ext uri="{BB962C8B-B14F-4D97-AF65-F5344CB8AC3E}">
        <p14:creationId xmlns:p14="http://schemas.microsoft.com/office/powerpoint/2010/main" val="16051827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819280F-C015-E31F-9EA3-F64B8FD34E9D}"/>
              </a:ext>
            </a:extLst>
          </p:cNvPr>
          <p:cNvSpPr txBox="1">
            <a:spLocks/>
          </p:cNvSpPr>
          <p:nvPr/>
        </p:nvSpPr>
        <p:spPr>
          <a:xfrm>
            <a:off x="3905694" y="4862199"/>
            <a:ext cx="4685407" cy="41463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A BASE GADOLINIO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2ABB383-16FA-2DD1-076D-CFB7B720434B}"/>
              </a:ext>
            </a:extLst>
          </p:cNvPr>
          <p:cNvCxnSpPr>
            <a:cxnSpLocks/>
          </p:cNvCxnSpPr>
          <p:nvPr/>
        </p:nvCxnSpPr>
        <p:spPr>
          <a:xfrm flipV="1">
            <a:off x="3519378" y="2538367"/>
            <a:ext cx="1470153" cy="563450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8B80785D-15AE-7196-E1B6-6A0AE73BAC78}"/>
              </a:ext>
            </a:extLst>
          </p:cNvPr>
          <p:cNvCxnSpPr>
            <a:cxnSpLocks/>
          </p:cNvCxnSpPr>
          <p:nvPr/>
        </p:nvCxnSpPr>
        <p:spPr>
          <a:xfrm>
            <a:off x="3619581" y="4091432"/>
            <a:ext cx="1269746" cy="589028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8756D80-DF38-4B44-49AD-58167DF4D258}"/>
              </a:ext>
            </a:extLst>
          </p:cNvPr>
          <p:cNvSpPr txBox="1">
            <a:spLocks/>
          </p:cNvSpPr>
          <p:nvPr/>
        </p:nvSpPr>
        <p:spPr>
          <a:xfrm>
            <a:off x="4151431" y="2068817"/>
            <a:ext cx="4193938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YODADOS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E58C665F-9A2D-EA42-C4B4-0961AE3ABC7D}"/>
              </a:ext>
            </a:extLst>
          </p:cNvPr>
          <p:cNvSpPr txBox="1">
            <a:spLocks/>
          </p:cNvSpPr>
          <p:nvPr/>
        </p:nvSpPr>
        <p:spPr>
          <a:xfrm>
            <a:off x="183133" y="3566105"/>
            <a:ext cx="4193938" cy="724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EN RADIOLOGÍA</a:t>
            </a:r>
          </a:p>
        </p:txBody>
      </p:sp>
    </p:spTree>
    <p:extLst>
      <p:ext uri="{BB962C8B-B14F-4D97-AF65-F5344CB8AC3E}">
        <p14:creationId xmlns:p14="http://schemas.microsoft.com/office/powerpoint/2010/main" val="284641509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819280F-C015-E31F-9EA3-F64B8FD34E9D}"/>
              </a:ext>
            </a:extLst>
          </p:cNvPr>
          <p:cNvSpPr txBox="1">
            <a:spLocks/>
          </p:cNvSpPr>
          <p:nvPr/>
        </p:nvSpPr>
        <p:spPr>
          <a:xfrm>
            <a:off x="3905694" y="4862199"/>
            <a:ext cx="4685407" cy="41463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A BASE GADOLINIO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2ABB383-16FA-2DD1-076D-CFB7B720434B}"/>
              </a:ext>
            </a:extLst>
          </p:cNvPr>
          <p:cNvCxnSpPr>
            <a:cxnSpLocks/>
          </p:cNvCxnSpPr>
          <p:nvPr/>
        </p:nvCxnSpPr>
        <p:spPr>
          <a:xfrm flipV="1">
            <a:off x="3519378" y="2538367"/>
            <a:ext cx="1470153" cy="563450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8B80785D-15AE-7196-E1B6-6A0AE73BAC78}"/>
              </a:ext>
            </a:extLst>
          </p:cNvPr>
          <p:cNvCxnSpPr>
            <a:cxnSpLocks/>
          </p:cNvCxnSpPr>
          <p:nvPr/>
        </p:nvCxnSpPr>
        <p:spPr>
          <a:xfrm>
            <a:off x="3619581" y="4091432"/>
            <a:ext cx="1269746" cy="589028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52AADA1-77D7-5DF3-2C1B-1F3DA514D68F}"/>
              </a:ext>
            </a:extLst>
          </p:cNvPr>
          <p:cNvCxnSpPr>
            <a:cxnSpLocks/>
          </p:cNvCxnSpPr>
          <p:nvPr/>
        </p:nvCxnSpPr>
        <p:spPr>
          <a:xfrm>
            <a:off x="6354086" y="237357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8756D80-DF38-4B44-49AD-58167DF4D258}"/>
              </a:ext>
            </a:extLst>
          </p:cNvPr>
          <p:cNvSpPr txBox="1">
            <a:spLocks/>
          </p:cNvSpPr>
          <p:nvPr/>
        </p:nvSpPr>
        <p:spPr>
          <a:xfrm>
            <a:off x="4151431" y="2068817"/>
            <a:ext cx="4193938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YODADOS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E58C665F-9A2D-EA42-C4B4-0961AE3ABC7D}"/>
              </a:ext>
            </a:extLst>
          </p:cNvPr>
          <p:cNvSpPr txBox="1">
            <a:spLocks/>
          </p:cNvSpPr>
          <p:nvPr/>
        </p:nvSpPr>
        <p:spPr>
          <a:xfrm>
            <a:off x="183133" y="3566105"/>
            <a:ext cx="4193938" cy="724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EN RADIOLOGÍA</a:t>
            </a: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8FEABE65-25D7-42CE-0E99-732E3A43B0FE}"/>
              </a:ext>
            </a:extLst>
          </p:cNvPr>
          <p:cNvSpPr txBox="1">
            <a:spLocks/>
          </p:cNvSpPr>
          <p:nvPr/>
        </p:nvSpPr>
        <p:spPr>
          <a:xfrm>
            <a:off x="5719213" y="294768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</a:t>
            </a:r>
          </a:p>
        </p:txBody>
      </p:sp>
    </p:spTree>
    <p:extLst>
      <p:ext uri="{BB962C8B-B14F-4D97-AF65-F5344CB8AC3E}">
        <p14:creationId xmlns:p14="http://schemas.microsoft.com/office/powerpoint/2010/main" val="368496008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819280F-C015-E31F-9EA3-F64B8FD34E9D}"/>
              </a:ext>
            </a:extLst>
          </p:cNvPr>
          <p:cNvSpPr txBox="1">
            <a:spLocks/>
          </p:cNvSpPr>
          <p:nvPr/>
        </p:nvSpPr>
        <p:spPr>
          <a:xfrm>
            <a:off x="3905694" y="4862199"/>
            <a:ext cx="4685407" cy="41463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A BASE GADOLINIO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2ABB383-16FA-2DD1-076D-CFB7B720434B}"/>
              </a:ext>
            </a:extLst>
          </p:cNvPr>
          <p:cNvCxnSpPr>
            <a:cxnSpLocks/>
          </p:cNvCxnSpPr>
          <p:nvPr/>
        </p:nvCxnSpPr>
        <p:spPr>
          <a:xfrm flipV="1">
            <a:off x="3519378" y="2538367"/>
            <a:ext cx="1470153" cy="563450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8B80785D-15AE-7196-E1B6-6A0AE73BAC78}"/>
              </a:ext>
            </a:extLst>
          </p:cNvPr>
          <p:cNvCxnSpPr>
            <a:cxnSpLocks/>
          </p:cNvCxnSpPr>
          <p:nvPr/>
        </p:nvCxnSpPr>
        <p:spPr>
          <a:xfrm>
            <a:off x="3619581" y="4091432"/>
            <a:ext cx="1269746" cy="589028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52AADA1-77D7-5DF3-2C1B-1F3DA514D68F}"/>
              </a:ext>
            </a:extLst>
          </p:cNvPr>
          <p:cNvCxnSpPr>
            <a:cxnSpLocks/>
          </p:cNvCxnSpPr>
          <p:nvPr/>
        </p:nvCxnSpPr>
        <p:spPr>
          <a:xfrm>
            <a:off x="6354086" y="237357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033AD8C-E9F4-F071-23D8-0C676809D184}"/>
              </a:ext>
            </a:extLst>
          </p:cNvPr>
          <p:cNvCxnSpPr>
            <a:cxnSpLocks/>
          </p:cNvCxnSpPr>
          <p:nvPr/>
        </p:nvCxnSpPr>
        <p:spPr>
          <a:xfrm>
            <a:off x="6354086" y="518411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8756D80-DF38-4B44-49AD-58167DF4D258}"/>
              </a:ext>
            </a:extLst>
          </p:cNvPr>
          <p:cNvSpPr txBox="1">
            <a:spLocks/>
          </p:cNvSpPr>
          <p:nvPr/>
        </p:nvSpPr>
        <p:spPr>
          <a:xfrm>
            <a:off x="4151431" y="2068817"/>
            <a:ext cx="4193938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YODADOS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4A2F288-2E59-E981-174F-0E4639837EFF}"/>
              </a:ext>
            </a:extLst>
          </p:cNvPr>
          <p:cNvSpPr txBox="1">
            <a:spLocks/>
          </p:cNvSpPr>
          <p:nvPr/>
        </p:nvSpPr>
        <p:spPr>
          <a:xfrm>
            <a:off x="5719213" y="575822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E58C665F-9A2D-EA42-C4B4-0961AE3ABC7D}"/>
              </a:ext>
            </a:extLst>
          </p:cNvPr>
          <p:cNvSpPr txBox="1">
            <a:spLocks/>
          </p:cNvSpPr>
          <p:nvPr/>
        </p:nvSpPr>
        <p:spPr>
          <a:xfrm>
            <a:off x="183133" y="3566105"/>
            <a:ext cx="4193938" cy="724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EN RADIOLOGÍA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AB51B5-BD01-99F9-7E9B-7198FD4ECBCE}"/>
              </a:ext>
            </a:extLst>
          </p:cNvPr>
          <p:cNvSpPr txBox="1">
            <a:spLocks/>
          </p:cNvSpPr>
          <p:nvPr/>
        </p:nvSpPr>
        <p:spPr>
          <a:xfrm>
            <a:off x="5719213" y="294768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</a:t>
            </a:r>
          </a:p>
        </p:txBody>
      </p:sp>
    </p:spTree>
    <p:extLst>
      <p:ext uri="{BB962C8B-B14F-4D97-AF65-F5344CB8AC3E}">
        <p14:creationId xmlns:p14="http://schemas.microsoft.com/office/powerpoint/2010/main" val="407110250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819280F-C015-E31F-9EA3-F64B8FD34E9D}"/>
              </a:ext>
            </a:extLst>
          </p:cNvPr>
          <p:cNvSpPr txBox="1">
            <a:spLocks/>
          </p:cNvSpPr>
          <p:nvPr/>
        </p:nvSpPr>
        <p:spPr>
          <a:xfrm>
            <a:off x="3905694" y="4862199"/>
            <a:ext cx="4685407" cy="41463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A BASE GADOLINIO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2ABB383-16FA-2DD1-076D-CFB7B720434B}"/>
              </a:ext>
            </a:extLst>
          </p:cNvPr>
          <p:cNvCxnSpPr>
            <a:cxnSpLocks/>
          </p:cNvCxnSpPr>
          <p:nvPr/>
        </p:nvCxnSpPr>
        <p:spPr>
          <a:xfrm flipV="1">
            <a:off x="3519378" y="2538367"/>
            <a:ext cx="1470153" cy="563450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8B80785D-15AE-7196-E1B6-6A0AE73BAC78}"/>
              </a:ext>
            </a:extLst>
          </p:cNvPr>
          <p:cNvCxnSpPr>
            <a:cxnSpLocks/>
          </p:cNvCxnSpPr>
          <p:nvPr/>
        </p:nvCxnSpPr>
        <p:spPr>
          <a:xfrm>
            <a:off x="3619581" y="4091432"/>
            <a:ext cx="1269746" cy="589028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Abrir llave 12">
            <a:extLst>
              <a:ext uri="{FF2B5EF4-FFF2-40B4-BE49-F238E27FC236}">
                <a16:creationId xmlns:a16="http://schemas.microsoft.com/office/drawing/2014/main" id="{3FB86403-4F17-70E8-6440-2AE2E8357188}"/>
              </a:ext>
            </a:extLst>
          </p:cNvPr>
          <p:cNvSpPr/>
          <p:nvPr/>
        </p:nvSpPr>
        <p:spPr>
          <a:xfrm>
            <a:off x="8178197" y="1581168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52AADA1-77D7-5DF3-2C1B-1F3DA514D68F}"/>
              </a:ext>
            </a:extLst>
          </p:cNvPr>
          <p:cNvCxnSpPr>
            <a:cxnSpLocks/>
          </p:cNvCxnSpPr>
          <p:nvPr/>
        </p:nvCxnSpPr>
        <p:spPr>
          <a:xfrm>
            <a:off x="6354086" y="237357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033AD8C-E9F4-F071-23D8-0C676809D184}"/>
              </a:ext>
            </a:extLst>
          </p:cNvPr>
          <p:cNvCxnSpPr>
            <a:cxnSpLocks/>
          </p:cNvCxnSpPr>
          <p:nvPr/>
        </p:nvCxnSpPr>
        <p:spPr>
          <a:xfrm>
            <a:off x="6354086" y="518411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8756D80-DF38-4B44-49AD-58167DF4D258}"/>
              </a:ext>
            </a:extLst>
          </p:cNvPr>
          <p:cNvSpPr txBox="1">
            <a:spLocks/>
          </p:cNvSpPr>
          <p:nvPr/>
        </p:nvSpPr>
        <p:spPr>
          <a:xfrm>
            <a:off x="4151431" y="2068817"/>
            <a:ext cx="4193938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YODADOS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4A2F288-2E59-E981-174F-0E4639837EFF}"/>
              </a:ext>
            </a:extLst>
          </p:cNvPr>
          <p:cNvSpPr txBox="1">
            <a:spLocks/>
          </p:cNvSpPr>
          <p:nvPr/>
        </p:nvSpPr>
        <p:spPr>
          <a:xfrm>
            <a:off x="5719213" y="575822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E58C665F-9A2D-EA42-C4B4-0961AE3ABC7D}"/>
              </a:ext>
            </a:extLst>
          </p:cNvPr>
          <p:cNvSpPr txBox="1">
            <a:spLocks/>
          </p:cNvSpPr>
          <p:nvPr/>
        </p:nvSpPr>
        <p:spPr>
          <a:xfrm>
            <a:off x="183133" y="3566105"/>
            <a:ext cx="4193938" cy="724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EN RADIOLOGÍA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696FAAD-B20C-3CD9-6A0F-A3180981FC4B}"/>
              </a:ext>
            </a:extLst>
          </p:cNvPr>
          <p:cNvSpPr txBox="1">
            <a:spLocks/>
          </p:cNvSpPr>
          <p:nvPr/>
        </p:nvSpPr>
        <p:spPr>
          <a:xfrm>
            <a:off x="8268499" y="1655969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OSMOLARIDAD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507E63-1D9A-4DA1-8B11-F76DDB7AD33F}"/>
              </a:ext>
            </a:extLst>
          </p:cNvPr>
          <p:cNvSpPr txBox="1">
            <a:spLocks/>
          </p:cNvSpPr>
          <p:nvPr/>
        </p:nvSpPr>
        <p:spPr>
          <a:xfrm>
            <a:off x="5719213" y="294768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</a:t>
            </a:r>
          </a:p>
        </p:txBody>
      </p:sp>
    </p:spTree>
    <p:extLst>
      <p:ext uri="{BB962C8B-B14F-4D97-AF65-F5344CB8AC3E}">
        <p14:creationId xmlns:p14="http://schemas.microsoft.com/office/powerpoint/2010/main" val="356724802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819280F-C015-E31F-9EA3-F64B8FD34E9D}"/>
              </a:ext>
            </a:extLst>
          </p:cNvPr>
          <p:cNvSpPr txBox="1">
            <a:spLocks/>
          </p:cNvSpPr>
          <p:nvPr/>
        </p:nvSpPr>
        <p:spPr>
          <a:xfrm>
            <a:off x="3905694" y="4862199"/>
            <a:ext cx="4685407" cy="41463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A BASE GADOLINIO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2ABB383-16FA-2DD1-076D-CFB7B720434B}"/>
              </a:ext>
            </a:extLst>
          </p:cNvPr>
          <p:cNvCxnSpPr>
            <a:cxnSpLocks/>
          </p:cNvCxnSpPr>
          <p:nvPr/>
        </p:nvCxnSpPr>
        <p:spPr>
          <a:xfrm flipV="1">
            <a:off x="3519378" y="2538367"/>
            <a:ext cx="1470153" cy="563450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8B80785D-15AE-7196-E1B6-6A0AE73BAC78}"/>
              </a:ext>
            </a:extLst>
          </p:cNvPr>
          <p:cNvCxnSpPr>
            <a:cxnSpLocks/>
          </p:cNvCxnSpPr>
          <p:nvPr/>
        </p:nvCxnSpPr>
        <p:spPr>
          <a:xfrm>
            <a:off x="3619581" y="4091432"/>
            <a:ext cx="1269746" cy="589028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Abrir llave 12">
            <a:extLst>
              <a:ext uri="{FF2B5EF4-FFF2-40B4-BE49-F238E27FC236}">
                <a16:creationId xmlns:a16="http://schemas.microsoft.com/office/drawing/2014/main" id="{3FB86403-4F17-70E8-6440-2AE2E8357188}"/>
              </a:ext>
            </a:extLst>
          </p:cNvPr>
          <p:cNvSpPr/>
          <p:nvPr/>
        </p:nvSpPr>
        <p:spPr>
          <a:xfrm>
            <a:off x="8178197" y="1581168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52AADA1-77D7-5DF3-2C1B-1F3DA514D68F}"/>
              </a:ext>
            </a:extLst>
          </p:cNvPr>
          <p:cNvCxnSpPr>
            <a:cxnSpLocks/>
          </p:cNvCxnSpPr>
          <p:nvPr/>
        </p:nvCxnSpPr>
        <p:spPr>
          <a:xfrm>
            <a:off x="6354086" y="237357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033AD8C-E9F4-F071-23D8-0C676809D184}"/>
              </a:ext>
            </a:extLst>
          </p:cNvPr>
          <p:cNvCxnSpPr>
            <a:cxnSpLocks/>
          </p:cNvCxnSpPr>
          <p:nvPr/>
        </p:nvCxnSpPr>
        <p:spPr>
          <a:xfrm>
            <a:off x="6354086" y="518411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8756D80-DF38-4B44-49AD-58167DF4D258}"/>
              </a:ext>
            </a:extLst>
          </p:cNvPr>
          <p:cNvSpPr txBox="1">
            <a:spLocks/>
          </p:cNvSpPr>
          <p:nvPr/>
        </p:nvSpPr>
        <p:spPr>
          <a:xfrm>
            <a:off x="4151431" y="2068817"/>
            <a:ext cx="4193938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YODADOS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4A2F288-2E59-E981-174F-0E4639837EFF}"/>
              </a:ext>
            </a:extLst>
          </p:cNvPr>
          <p:cNvSpPr txBox="1">
            <a:spLocks/>
          </p:cNvSpPr>
          <p:nvPr/>
        </p:nvSpPr>
        <p:spPr>
          <a:xfrm>
            <a:off x="5719213" y="575822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E58C665F-9A2D-EA42-C4B4-0961AE3ABC7D}"/>
              </a:ext>
            </a:extLst>
          </p:cNvPr>
          <p:cNvSpPr txBox="1">
            <a:spLocks/>
          </p:cNvSpPr>
          <p:nvPr/>
        </p:nvSpPr>
        <p:spPr>
          <a:xfrm>
            <a:off x="183133" y="3566105"/>
            <a:ext cx="4193938" cy="724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EN RADIOLOGÍA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696FAAD-B20C-3CD9-6A0F-A3180981FC4B}"/>
              </a:ext>
            </a:extLst>
          </p:cNvPr>
          <p:cNvSpPr txBox="1">
            <a:spLocks/>
          </p:cNvSpPr>
          <p:nvPr/>
        </p:nvSpPr>
        <p:spPr>
          <a:xfrm>
            <a:off x="8268499" y="1655969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OSMOLARIDAD</a:t>
            </a:r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804F67B5-A41A-A239-15CA-94FF9828B7A5}"/>
              </a:ext>
            </a:extLst>
          </p:cNvPr>
          <p:cNvCxnSpPr>
            <a:cxnSpLocks/>
          </p:cNvCxnSpPr>
          <p:nvPr/>
        </p:nvCxnSpPr>
        <p:spPr>
          <a:xfrm flipH="1">
            <a:off x="10075894" y="1259897"/>
            <a:ext cx="16709" cy="632487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6C20AFDD-0617-46DE-B329-C7521B0F1A63}"/>
              </a:ext>
            </a:extLst>
          </p:cNvPr>
          <p:cNvCxnSpPr>
            <a:cxnSpLocks/>
          </p:cNvCxnSpPr>
          <p:nvPr/>
        </p:nvCxnSpPr>
        <p:spPr>
          <a:xfrm flipV="1">
            <a:off x="11265081" y="1099280"/>
            <a:ext cx="0" cy="793104"/>
          </a:xfrm>
          <a:prstGeom prst="straightConnector1">
            <a:avLst/>
          </a:prstGeom>
          <a:noFill/>
          <a:ln w="76200" cap="flat" cmpd="sng" algn="ctr">
            <a:solidFill>
              <a:srgbClr val="C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FB53BC-B65D-0051-FC6E-8DA957CF96A8}"/>
              </a:ext>
            </a:extLst>
          </p:cNvPr>
          <p:cNvSpPr txBox="1">
            <a:spLocks/>
          </p:cNvSpPr>
          <p:nvPr/>
        </p:nvSpPr>
        <p:spPr>
          <a:xfrm>
            <a:off x="5719213" y="294768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584C309B-2C92-EBC9-52DD-03A7658ABB1F}"/>
              </a:ext>
            </a:extLst>
          </p:cNvPr>
          <p:cNvCxnSpPr>
            <a:cxnSpLocks/>
          </p:cNvCxnSpPr>
          <p:nvPr/>
        </p:nvCxnSpPr>
        <p:spPr>
          <a:xfrm flipH="1">
            <a:off x="10336650" y="1566764"/>
            <a:ext cx="671962" cy="10596"/>
          </a:xfrm>
          <a:prstGeom prst="straightConnector1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84397844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n 52">
            <a:extLst>
              <a:ext uri="{FF2B5EF4-FFF2-40B4-BE49-F238E27FC236}">
                <a16:creationId xmlns:a16="http://schemas.microsoft.com/office/drawing/2014/main" id="{BDAD119A-0346-C3C2-E745-C2872A61F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72" y="1354403"/>
            <a:ext cx="9344714" cy="510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8074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819280F-C015-E31F-9EA3-F64B8FD34E9D}"/>
              </a:ext>
            </a:extLst>
          </p:cNvPr>
          <p:cNvSpPr txBox="1">
            <a:spLocks/>
          </p:cNvSpPr>
          <p:nvPr/>
        </p:nvSpPr>
        <p:spPr>
          <a:xfrm>
            <a:off x="3905694" y="4862199"/>
            <a:ext cx="4685407" cy="41463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A BASE GADOLINIO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2ABB383-16FA-2DD1-076D-CFB7B720434B}"/>
              </a:ext>
            </a:extLst>
          </p:cNvPr>
          <p:cNvCxnSpPr>
            <a:cxnSpLocks/>
          </p:cNvCxnSpPr>
          <p:nvPr/>
        </p:nvCxnSpPr>
        <p:spPr>
          <a:xfrm flipV="1">
            <a:off x="3519378" y="2538367"/>
            <a:ext cx="1470153" cy="563450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8B80785D-15AE-7196-E1B6-6A0AE73BAC78}"/>
              </a:ext>
            </a:extLst>
          </p:cNvPr>
          <p:cNvCxnSpPr>
            <a:cxnSpLocks/>
          </p:cNvCxnSpPr>
          <p:nvPr/>
        </p:nvCxnSpPr>
        <p:spPr>
          <a:xfrm>
            <a:off x="3619581" y="4091432"/>
            <a:ext cx="1269746" cy="589028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Abrir llave 12">
            <a:extLst>
              <a:ext uri="{FF2B5EF4-FFF2-40B4-BE49-F238E27FC236}">
                <a16:creationId xmlns:a16="http://schemas.microsoft.com/office/drawing/2014/main" id="{3FB86403-4F17-70E8-6440-2AE2E8357188}"/>
              </a:ext>
            </a:extLst>
          </p:cNvPr>
          <p:cNvSpPr/>
          <p:nvPr/>
        </p:nvSpPr>
        <p:spPr>
          <a:xfrm>
            <a:off x="8178197" y="1581168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52AADA1-77D7-5DF3-2C1B-1F3DA514D68F}"/>
              </a:ext>
            </a:extLst>
          </p:cNvPr>
          <p:cNvCxnSpPr>
            <a:cxnSpLocks/>
          </p:cNvCxnSpPr>
          <p:nvPr/>
        </p:nvCxnSpPr>
        <p:spPr>
          <a:xfrm>
            <a:off x="6354086" y="237357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033AD8C-E9F4-F071-23D8-0C676809D184}"/>
              </a:ext>
            </a:extLst>
          </p:cNvPr>
          <p:cNvCxnSpPr>
            <a:cxnSpLocks/>
          </p:cNvCxnSpPr>
          <p:nvPr/>
        </p:nvCxnSpPr>
        <p:spPr>
          <a:xfrm>
            <a:off x="6354086" y="518411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8756D80-DF38-4B44-49AD-58167DF4D258}"/>
              </a:ext>
            </a:extLst>
          </p:cNvPr>
          <p:cNvSpPr txBox="1">
            <a:spLocks/>
          </p:cNvSpPr>
          <p:nvPr/>
        </p:nvSpPr>
        <p:spPr>
          <a:xfrm>
            <a:off x="4151431" y="2068817"/>
            <a:ext cx="4193938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YODADOS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4A2F288-2E59-E981-174F-0E4639837EFF}"/>
              </a:ext>
            </a:extLst>
          </p:cNvPr>
          <p:cNvSpPr txBox="1">
            <a:spLocks/>
          </p:cNvSpPr>
          <p:nvPr/>
        </p:nvSpPr>
        <p:spPr>
          <a:xfrm>
            <a:off x="5719213" y="575822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E58C665F-9A2D-EA42-C4B4-0961AE3ABC7D}"/>
              </a:ext>
            </a:extLst>
          </p:cNvPr>
          <p:cNvSpPr txBox="1">
            <a:spLocks/>
          </p:cNvSpPr>
          <p:nvPr/>
        </p:nvSpPr>
        <p:spPr>
          <a:xfrm>
            <a:off x="183133" y="3566105"/>
            <a:ext cx="4193938" cy="724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EN RADIOLOGÍA</a:t>
            </a: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C2BA809B-955B-A629-DFF9-FF8EE78482CA}"/>
              </a:ext>
            </a:extLst>
          </p:cNvPr>
          <p:cNvSpPr txBox="1">
            <a:spLocks/>
          </p:cNvSpPr>
          <p:nvPr/>
        </p:nvSpPr>
        <p:spPr>
          <a:xfrm>
            <a:off x="8446658" y="2073844"/>
            <a:ext cx="1336668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IONICIDAD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696FAAD-B20C-3CD9-6A0F-A3180981FC4B}"/>
              </a:ext>
            </a:extLst>
          </p:cNvPr>
          <p:cNvSpPr txBox="1">
            <a:spLocks/>
          </p:cNvSpPr>
          <p:nvPr/>
        </p:nvSpPr>
        <p:spPr>
          <a:xfrm>
            <a:off x="8268499" y="1655969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OSMOLARIDAD</a:t>
            </a:r>
          </a:p>
        </p:txBody>
      </p:sp>
      <p:sp>
        <p:nvSpPr>
          <p:cNvPr id="32" name="Abrir llave 31">
            <a:extLst>
              <a:ext uri="{FF2B5EF4-FFF2-40B4-BE49-F238E27FC236}">
                <a16:creationId xmlns:a16="http://schemas.microsoft.com/office/drawing/2014/main" id="{67675293-B409-348C-DE2C-CAE1F1401126}"/>
              </a:ext>
            </a:extLst>
          </p:cNvPr>
          <p:cNvSpPr/>
          <p:nvPr/>
        </p:nvSpPr>
        <p:spPr>
          <a:xfrm>
            <a:off x="9616154" y="2043024"/>
            <a:ext cx="334343" cy="631110"/>
          </a:xfrm>
          <a:prstGeom prst="leftBrace">
            <a:avLst>
              <a:gd name="adj1" fmla="val 0"/>
              <a:gd name="adj2" fmla="val 50000"/>
            </a:avLst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718FEC41-7DBD-F4A8-4291-055294B51DC0}"/>
              </a:ext>
            </a:extLst>
          </p:cNvPr>
          <p:cNvSpPr txBox="1">
            <a:spLocks/>
          </p:cNvSpPr>
          <p:nvPr/>
        </p:nvSpPr>
        <p:spPr>
          <a:xfrm>
            <a:off x="9524100" y="2050245"/>
            <a:ext cx="1740981" cy="6466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IÓNICO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IÓNICO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E36939-819F-BB8D-E3EA-1699F7245AC4}"/>
              </a:ext>
            </a:extLst>
          </p:cNvPr>
          <p:cNvSpPr txBox="1">
            <a:spLocks/>
          </p:cNvSpPr>
          <p:nvPr/>
        </p:nvSpPr>
        <p:spPr>
          <a:xfrm>
            <a:off x="5719213" y="294768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47542F35-865A-3891-C4F5-A54859F7C389}"/>
              </a:ext>
            </a:extLst>
          </p:cNvPr>
          <p:cNvCxnSpPr>
            <a:cxnSpLocks/>
          </p:cNvCxnSpPr>
          <p:nvPr/>
        </p:nvCxnSpPr>
        <p:spPr>
          <a:xfrm flipH="1">
            <a:off x="10075894" y="1259897"/>
            <a:ext cx="16709" cy="632487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1FA3B88F-C237-5923-32B8-12212BF765BC}"/>
              </a:ext>
            </a:extLst>
          </p:cNvPr>
          <p:cNvCxnSpPr>
            <a:cxnSpLocks/>
          </p:cNvCxnSpPr>
          <p:nvPr/>
        </p:nvCxnSpPr>
        <p:spPr>
          <a:xfrm flipH="1">
            <a:off x="10336650" y="1566764"/>
            <a:ext cx="671962" cy="10596"/>
          </a:xfrm>
          <a:prstGeom prst="straightConnector1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88C720E5-BCD8-316D-BF92-60858D4E0A5E}"/>
              </a:ext>
            </a:extLst>
          </p:cNvPr>
          <p:cNvCxnSpPr>
            <a:cxnSpLocks/>
          </p:cNvCxnSpPr>
          <p:nvPr/>
        </p:nvCxnSpPr>
        <p:spPr>
          <a:xfrm flipV="1">
            <a:off x="11265081" y="1099280"/>
            <a:ext cx="0" cy="793104"/>
          </a:xfrm>
          <a:prstGeom prst="straightConnector1">
            <a:avLst/>
          </a:prstGeom>
          <a:noFill/>
          <a:ln w="76200" cap="flat" cmpd="sng" algn="ctr">
            <a:solidFill>
              <a:srgbClr val="C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93470924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819280F-C015-E31F-9EA3-F64B8FD34E9D}"/>
              </a:ext>
            </a:extLst>
          </p:cNvPr>
          <p:cNvSpPr txBox="1">
            <a:spLocks/>
          </p:cNvSpPr>
          <p:nvPr/>
        </p:nvSpPr>
        <p:spPr>
          <a:xfrm>
            <a:off x="3905694" y="4862199"/>
            <a:ext cx="4685407" cy="41463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A BASE GADOLINIO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2ABB383-16FA-2DD1-076D-CFB7B720434B}"/>
              </a:ext>
            </a:extLst>
          </p:cNvPr>
          <p:cNvCxnSpPr>
            <a:cxnSpLocks/>
          </p:cNvCxnSpPr>
          <p:nvPr/>
        </p:nvCxnSpPr>
        <p:spPr>
          <a:xfrm flipV="1">
            <a:off x="3519378" y="2538367"/>
            <a:ext cx="1470153" cy="563450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2347EEC-1A53-0898-22AB-CD2FBC82CFD6}"/>
              </a:ext>
            </a:extLst>
          </p:cNvPr>
          <p:cNvSpPr txBox="1">
            <a:spLocks/>
          </p:cNvSpPr>
          <p:nvPr/>
        </p:nvSpPr>
        <p:spPr>
          <a:xfrm>
            <a:off x="8769197" y="3156898"/>
            <a:ext cx="1740981" cy="6466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MONOMÉRICOS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DIMÉRICOS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8B80785D-15AE-7196-E1B6-6A0AE73BAC78}"/>
              </a:ext>
            </a:extLst>
          </p:cNvPr>
          <p:cNvCxnSpPr>
            <a:cxnSpLocks/>
          </p:cNvCxnSpPr>
          <p:nvPr/>
        </p:nvCxnSpPr>
        <p:spPr>
          <a:xfrm>
            <a:off x="3619581" y="4091432"/>
            <a:ext cx="1269746" cy="589028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Abrir llave 12">
            <a:extLst>
              <a:ext uri="{FF2B5EF4-FFF2-40B4-BE49-F238E27FC236}">
                <a16:creationId xmlns:a16="http://schemas.microsoft.com/office/drawing/2014/main" id="{3FB86403-4F17-70E8-6440-2AE2E8357188}"/>
              </a:ext>
            </a:extLst>
          </p:cNvPr>
          <p:cNvSpPr/>
          <p:nvPr/>
        </p:nvSpPr>
        <p:spPr>
          <a:xfrm>
            <a:off x="8178197" y="1581168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52AADA1-77D7-5DF3-2C1B-1F3DA514D68F}"/>
              </a:ext>
            </a:extLst>
          </p:cNvPr>
          <p:cNvCxnSpPr>
            <a:cxnSpLocks/>
          </p:cNvCxnSpPr>
          <p:nvPr/>
        </p:nvCxnSpPr>
        <p:spPr>
          <a:xfrm>
            <a:off x="6354086" y="237357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033AD8C-E9F4-F071-23D8-0C676809D184}"/>
              </a:ext>
            </a:extLst>
          </p:cNvPr>
          <p:cNvCxnSpPr>
            <a:cxnSpLocks/>
          </p:cNvCxnSpPr>
          <p:nvPr/>
        </p:nvCxnSpPr>
        <p:spPr>
          <a:xfrm>
            <a:off x="6354086" y="518411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8756D80-DF38-4B44-49AD-58167DF4D258}"/>
              </a:ext>
            </a:extLst>
          </p:cNvPr>
          <p:cNvSpPr txBox="1">
            <a:spLocks/>
          </p:cNvSpPr>
          <p:nvPr/>
        </p:nvSpPr>
        <p:spPr>
          <a:xfrm>
            <a:off x="4151431" y="2068817"/>
            <a:ext cx="4193938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YODADOS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4A2F288-2E59-E981-174F-0E4639837EFF}"/>
              </a:ext>
            </a:extLst>
          </p:cNvPr>
          <p:cNvSpPr txBox="1">
            <a:spLocks/>
          </p:cNvSpPr>
          <p:nvPr/>
        </p:nvSpPr>
        <p:spPr>
          <a:xfrm>
            <a:off x="5719213" y="575822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E58C665F-9A2D-EA42-C4B4-0961AE3ABC7D}"/>
              </a:ext>
            </a:extLst>
          </p:cNvPr>
          <p:cNvSpPr txBox="1">
            <a:spLocks/>
          </p:cNvSpPr>
          <p:nvPr/>
        </p:nvSpPr>
        <p:spPr>
          <a:xfrm>
            <a:off x="183133" y="3566105"/>
            <a:ext cx="4193938" cy="724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EN RADIOLOGÍA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933ADE0-D9B7-D1F8-2DDA-3449B7E7AC1A}"/>
              </a:ext>
            </a:extLst>
          </p:cNvPr>
          <p:cNvSpPr txBox="1">
            <a:spLocks/>
          </p:cNvSpPr>
          <p:nvPr/>
        </p:nvSpPr>
        <p:spPr>
          <a:xfrm>
            <a:off x="8396293" y="2588323"/>
            <a:ext cx="2387343" cy="33804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ESTRUCTURA MOLECULAR</a:t>
            </a:r>
          </a:p>
        </p:txBody>
      </p:sp>
      <p:sp>
        <p:nvSpPr>
          <p:cNvPr id="36" name="Abrir llave 35">
            <a:extLst>
              <a:ext uri="{FF2B5EF4-FFF2-40B4-BE49-F238E27FC236}">
                <a16:creationId xmlns:a16="http://schemas.microsoft.com/office/drawing/2014/main" id="{B1AC20C4-ED3B-434A-F11A-F1CCF2EE26E6}"/>
              </a:ext>
            </a:extLst>
          </p:cNvPr>
          <p:cNvSpPr/>
          <p:nvPr/>
        </p:nvSpPr>
        <p:spPr>
          <a:xfrm rot="5400000">
            <a:off x="9422792" y="2253770"/>
            <a:ext cx="334343" cy="1471914"/>
          </a:xfrm>
          <a:prstGeom prst="leftBrace">
            <a:avLst>
              <a:gd name="adj1" fmla="val 0"/>
              <a:gd name="adj2" fmla="val 50000"/>
            </a:avLst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6D7DD9-2736-5593-4D49-A79E3A3720B2}"/>
              </a:ext>
            </a:extLst>
          </p:cNvPr>
          <p:cNvSpPr txBox="1">
            <a:spLocks/>
          </p:cNvSpPr>
          <p:nvPr/>
        </p:nvSpPr>
        <p:spPr>
          <a:xfrm>
            <a:off x="5719213" y="294768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FC2B7BF-B203-FA3A-E300-0406885EFFDE}"/>
              </a:ext>
            </a:extLst>
          </p:cNvPr>
          <p:cNvSpPr txBox="1">
            <a:spLocks/>
          </p:cNvSpPr>
          <p:nvPr/>
        </p:nvSpPr>
        <p:spPr>
          <a:xfrm>
            <a:off x="8268499" y="1655969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OSMOLARIDAD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D56CC908-D14A-E62D-49E9-F7E690F1CD9D}"/>
              </a:ext>
            </a:extLst>
          </p:cNvPr>
          <p:cNvCxnSpPr>
            <a:cxnSpLocks/>
          </p:cNvCxnSpPr>
          <p:nvPr/>
        </p:nvCxnSpPr>
        <p:spPr>
          <a:xfrm flipH="1">
            <a:off x="10075894" y="1259897"/>
            <a:ext cx="16709" cy="632487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6AA8052C-1C61-332F-09C5-05A7BE9DDAD8}"/>
              </a:ext>
            </a:extLst>
          </p:cNvPr>
          <p:cNvCxnSpPr>
            <a:cxnSpLocks/>
          </p:cNvCxnSpPr>
          <p:nvPr/>
        </p:nvCxnSpPr>
        <p:spPr>
          <a:xfrm flipH="1">
            <a:off x="10336650" y="1566764"/>
            <a:ext cx="671962" cy="10596"/>
          </a:xfrm>
          <a:prstGeom prst="straightConnector1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C6B4170E-1147-1E1C-B46F-B84D42DD3B11}"/>
              </a:ext>
            </a:extLst>
          </p:cNvPr>
          <p:cNvCxnSpPr>
            <a:cxnSpLocks/>
          </p:cNvCxnSpPr>
          <p:nvPr/>
        </p:nvCxnSpPr>
        <p:spPr>
          <a:xfrm flipV="1">
            <a:off x="11265081" y="1099280"/>
            <a:ext cx="0" cy="793104"/>
          </a:xfrm>
          <a:prstGeom prst="straightConnector1">
            <a:avLst/>
          </a:prstGeom>
          <a:noFill/>
          <a:ln w="76200" cap="flat" cmpd="sng" algn="ctr">
            <a:solidFill>
              <a:srgbClr val="C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08C0FA42-529A-D853-2317-5BFDF1B11245}"/>
              </a:ext>
            </a:extLst>
          </p:cNvPr>
          <p:cNvSpPr txBox="1">
            <a:spLocks/>
          </p:cNvSpPr>
          <p:nvPr/>
        </p:nvSpPr>
        <p:spPr>
          <a:xfrm>
            <a:off x="8446658" y="2073844"/>
            <a:ext cx="1336668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IONICIDAD</a:t>
            </a:r>
          </a:p>
        </p:txBody>
      </p:sp>
      <p:sp>
        <p:nvSpPr>
          <p:cNvPr id="12" name="Abrir llave 11">
            <a:extLst>
              <a:ext uri="{FF2B5EF4-FFF2-40B4-BE49-F238E27FC236}">
                <a16:creationId xmlns:a16="http://schemas.microsoft.com/office/drawing/2014/main" id="{8D423B76-822B-D0AF-8A74-BBABF17037D0}"/>
              </a:ext>
            </a:extLst>
          </p:cNvPr>
          <p:cNvSpPr/>
          <p:nvPr/>
        </p:nvSpPr>
        <p:spPr>
          <a:xfrm>
            <a:off x="9606291" y="1907257"/>
            <a:ext cx="334343" cy="631110"/>
          </a:xfrm>
          <a:prstGeom prst="leftBrace">
            <a:avLst>
              <a:gd name="adj1" fmla="val 0"/>
              <a:gd name="adj2" fmla="val 50000"/>
            </a:avLst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B2C9D91-2BE7-F80F-86C3-4D80B6751093}"/>
              </a:ext>
            </a:extLst>
          </p:cNvPr>
          <p:cNvSpPr txBox="1">
            <a:spLocks/>
          </p:cNvSpPr>
          <p:nvPr/>
        </p:nvSpPr>
        <p:spPr>
          <a:xfrm>
            <a:off x="9590842" y="1890298"/>
            <a:ext cx="1740981" cy="6466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IÓNICO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IÓNICO</a:t>
            </a:r>
          </a:p>
        </p:txBody>
      </p:sp>
    </p:spTree>
    <p:extLst>
      <p:ext uri="{BB962C8B-B14F-4D97-AF65-F5344CB8AC3E}">
        <p14:creationId xmlns:p14="http://schemas.microsoft.com/office/powerpoint/2010/main" val="18039943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819280F-C015-E31F-9EA3-F64B8FD34E9D}"/>
              </a:ext>
            </a:extLst>
          </p:cNvPr>
          <p:cNvSpPr txBox="1">
            <a:spLocks/>
          </p:cNvSpPr>
          <p:nvPr/>
        </p:nvSpPr>
        <p:spPr>
          <a:xfrm>
            <a:off x="3905694" y="4862199"/>
            <a:ext cx="4685407" cy="41463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A BASE GADOLINIO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2ABB383-16FA-2DD1-076D-CFB7B720434B}"/>
              </a:ext>
            </a:extLst>
          </p:cNvPr>
          <p:cNvCxnSpPr>
            <a:cxnSpLocks/>
          </p:cNvCxnSpPr>
          <p:nvPr/>
        </p:nvCxnSpPr>
        <p:spPr>
          <a:xfrm flipV="1">
            <a:off x="3519378" y="2538367"/>
            <a:ext cx="1470153" cy="563450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FB89439-C78A-FB5A-08C0-2E6F0FB417E1}"/>
              </a:ext>
            </a:extLst>
          </p:cNvPr>
          <p:cNvSpPr txBox="1">
            <a:spLocks/>
          </p:cNvSpPr>
          <p:nvPr/>
        </p:nvSpPr>
        <p:spPr>
          <a:xfrm>
            <a:off x="8937156" y="4511436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MACROCICLICO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2347EEC-1A53-0898-22AB-CD2FBC82CFD6}"/>
              </a:ext>
            </a:extLst>
          </p:cNvPr>
          <p:cNvSpPr txBox="1">
            <a:spLocks/>
          </p:cNvSpPr>
          <p:nvPr/>
        </p:nvSpPr>
        <p:spPr>
          <a:xfrm>
            <a:off x="8769197" y="3156898"/>
            <a:ext cx="1740981" cy="6466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MONOMÉRICOS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DIMÉRICOS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8B80785D-15AE-7196-E1B6-6A0AE73BAC78}"/>
              </a:ext>
            </a:extLst>
          </p:cNvPr>
          <p:cNvCxnSpPr>
            <a:cxnSpLocks/>
          </p:cNvCxnSpPr>
          <p:nvPr/>
        </p:nvCxnSpPr>
        <p:spPr>
          <a:xfrm>
            <a:off x="3619581" y="4091432"/>
            <a:ext cx="1269746" cy="589028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Abrir llave 12">
            <a:extLst>
              <a:ext uri="{FF2B5EF4-FFF2-40B4-BE49-F238E27FC236}">
                <a16:creationId xmlns:a16="http://schemas.microsoft.com/office/drawing/2014/main" id="{3FB86403-4F17-70E8-6440-2AE2E8357188}"/>
              </a:ext>
            </a:extLst>
          </p:cNvPr>
          <p:cNvSpPr/>
          <p:nvPr/>
        </p:nvSpPr>
        <p:spPr>
          <a:xfrm>
            <a:off x="8178197" y="1581168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52AADA1-77D7-5DF3-2C1B-1F3DA514D68F}"/>
              </a:ext>
            </a:extLst>
          </p:cNvPr>
          <p:cNvCxnSpPr>
            <a:cxnSpLocks/>
          </p:cNvCxnSpPr>
          <p:nvPr/>
        </p:nvCxnSpPr>
        <p:spPr>
          <a:xfrm>
            <a:off x="6354086" y="237357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033AD8C-E9F4-F071-23D8-0C676809D184}"/>
              </a:ext>
            </a:extLst>
          </p:cNvPr>
          <p:cNvCxnSpPr>
            <a:cxnSpLocks/>
          </p:cNvCxnSpPr>
          <p:nvPr/>
        </p:nvCxnSpPr>
        <p:spPr>
          <a:xfrm>
            <a:off x="6354086" y="518411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8756D80-DF38-4B44-49AD-58167DF4D258}"/>
              </a:ext>
            </a:extLst>
          </p:cNvPr>
          <p:cNvSpPr txBox="1">
            <a:spLocks/>
          </p:cNvSpPr>
          <p:nvPr/>
        </p:nvSpPr>
        <p:spPr>
          <a:xfrm>
            <a:off x="4151431" y="2068817"/>
            <a:ext cx="4193938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YODADOS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4A2F288-2E59-E981-174F-0E4639837EFF}"/>
              </a:ext>
            </a:extLst>
          </p:cNvPr>
          <p:cNvSpPr txBox="1">
            <a:spLocks/>
          </p:cNvSpPr>
          <p:nvPr/>
        </p:nvSpPr>
        <p:spPr>
          <a:xfrm>
            <a:off x="5719213" y="575822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</a:t>
            </a:r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60D1E241-B35F-D292-C030-5CA7E7F01E8C}"/>
              </a:ext>
            </a:extLst>
          </p:cNvPr>
          <p:cNvSpPr/>
          <p:nvPr/>
        </p:nvSpPr>
        <p:spPr>
          <a:xfrm>
            <a:off x="8635307" y="4372194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E58C665F-9A2D-EA42-C4B4-0961AE3ABC7D}"/>
              </a:ext>
            </a:extLst>
          </p:cNvPr>
          <p:cNvSpPr txBox="1">
            <a:spLocks/>
          </p:cNvSpPr>
          <p:nvPr/>
        </p:nvSpPr>
        <p:spPr>
          <a:xfrm>
            <a:off x="183133" y="3566105"/>
            <a:ext cx="4193938" cy="724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EN RADIOLOGÍA</a:t>
            </a: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C2BA809B-955B-A629-DFF9-FF8EE78482CA}"/>
              </a:ext>
            </a:extLst>
          </p:cNvPr>
          <p:cNvSpPr txBox="1">
            <a:spLocks/>
          </p:cNvSpPr>
          <p:nvPr/>
        </p:nvSpPr>
        <p:spPr>
          <a:xfrm>
            <a:off x="8446658" y="2073844"/>
            <a:ext cx="1336668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IONICIDAD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696FAAD-B20C-3CD9-6A0F-A3180981FC4B}"/>
              </a:ext>
            </a:extLst>
          </p:cNvPr>
          <p:cNvSpPr txBox="1">
            <a:spLocks/>
          </p:cNvSpPr>
          <p:nvPr/>
        </p:nvSpPr>
        <p:spPr>
          <a:xfrm>
            <a:off x="8268499" y="1655969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OSMOLARIDAD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933ADE0-D9B7-D1F8-2DDA-3449B7E7AC1A}"/>
              </a:ext>
            </a:extLst>
          </p:cNvPr>
          <p:cNvSpPr txBox="1">
            <a:spLocks/>
          </p:cNvSpPr>
          <p:nvPr/>
        </p:nvSpPr>
        <p:spPr>
          <a:xfrm>
            <a:off x="8396293" y="2588323"/>
            <a:ext cx="2387343" cy="33804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ESTRUCTURA MOLECULAR</a:t>
            </a:r>
          </a:p>
        </p:txBody>
      </p:sp>
      <p:sp>
        <p:nvSpPr>
          <p:cNvPr id="32" name="Abrir llave 31">
            <a:extLst>
              <a:ext uri="{FF2B5EF4-FFF2-40B4-BE49-F238E27FC236}">
                <a16:creationId xmlns:a16="http://schemas.microsoft.com/office/drawing/2014/main" id="{67675293-B409-348C-DE2C-CAE1F1401126}"/>
              </a:ext>
            </a:extLst>
          </p:cNvPr>
          <p:cNvSpPr/>
          <p:nvPr/>
        </p:nvSpPr>
        <p:spPr>
          <a:xfrm>
            <a:off x="9982996" y="1914199"/>
            <a:ext cx="334343" cy="631110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718FEC41-7DBD-F4A8-4291-055294B51DC0}"/>
              </a:ext>
            </a:extLst>
          </p:cNvPr>
          <p:cNvSpPr txBox="1">
            <a:spLocks/>
          </p:cNvSpPr>
          <p:nvPr/>
        </p:nvSpPr>
        <p:spPr>
          <a:xfrm>
            <a:off x="9913145" y="1906420"/>
            <a:ext cx="1740981" cy="6466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IÓNICO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IÓNICO</a:t>
            </a:r>
          </a:p>
        </p:txBody>
      </p:sp>
      <p:sp>
        <p:nvSpPr>
          <p:cNvPr id="36" name="Abrir llave 35">
            <a:extLst>
              <a:ext uri="{FF2B5EF4-FFF2-40B4-BE49-F238E27FC236}">
                <a16:creationId xmlns:a16="http://schemas.microsoft.com/office/drawing/2014/main" id="{B1AC20C4-ED3B-434A-F11A-F1CCF2EE26E6}"/>
              </a:ext>
            </a:extLst>
          </p:cNvPr>
          <p:cNvSpPr/>
          <p:nvPr/>
        </p:nvSpPr>
        <p:spPr>
          <a:xfrm rot="5400000">
            <a:off x="9422792" y="2253770"/>
            <a:ext cx="334343" cy="1471914"/>
          </a:xfrm>
          <a:prstGeom prst="leftBrace">
            <a:avLst>
              <a:gd name="adj1" fmla="val 0"/>
              <a:gd name="adj2" fmla="val 50000"/>
            </a:avLst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6D3C21-ACF9-7F02-116E-B7FEE673A392}"/>
              </a:ext>
            </a:extLst>
          </p:cNvPr>
          <p:cNvSpPr txBox="1">
            <a:spLocks/>
          </p:cNvSpPr>
          <p:nvPr/>
        </p:nvSpPr>
        <p:spPr>
          <a:xfrm>
            <a:off x="5719213" y="294768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09362899-CF01-7C2E-F8C2-B58E73C0C5AF}"/>
              </a:ext>
            </a:extLst>
          </p:cNvPr>
          <p:cNvCxnSpPr>
            <a:cxnSpLocks/>
          </p:cNvCxnSpPr>
          <p:nvPr/>
        </p:nvCxnSpPr>
        <p:spPr>
          <a:xfrm flipH="1">
            <a:off x="10075894" y="1259897"/>
            <a:ext cx="16709" cy="632487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58CFCCF8-E565-7F3D-8F5A-B3DBBDB63A69}"/>
              </a:ext>
            </a:extLst>
          </p:cNvPr>
          <p:cNvCxnSpPr>
            <a:cxnSpLocks/>
          </p:cNvCxnSpPr>
          <p:nvPr/>
        </p:nvCxnSpPr>
        <p:spPr>
          <a:xfrm flipH="1">
            <a:off x="10336650" y="1566764"/>
            <a:ext cx="671962" cy="10596"/>
          </a:xfrm>
          <a:prstGeom prst="straightConnector1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B3A52FC2-0BE9-3159-BCCF-5AD7DBC7ACCF}"/>
              </a:ext>
            </a:extLst>
          </p:cNvPr>
          <p:cNvCxnSpPr>
            <a:cxnSpLocks/>
          </p:cNvCxnSpPr>
          <p:nvPr/>
        </p:nvCxnSpPr>
        <p:spPr>
          <a:xfrm flipV="1">
            <a:off x="11265081" y="1099280"/>
            <a:ext cx="0" cy="793104"/>
          </a:xfrm>
          <a:prstGeom prst="straightConnector1">
            <a:avLst/>
          </a:prstGeom>
          <a:noFill/>
          <a:ln w="76200" cap="flat" cmpd="sng" algn="ctr">
            <a:solidFill>
              <a:srgbClr val="C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54190563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819280F-C015-E31F-9EA3-F64B8FD34E9D}"/>
              </a:ext>
            </a:extLst>
          </p:cNvPr>
          <p:cNvSpPr txBox="1">
            <a:spLocks/>
          </p:cNvSpPr>
          <p:nvPr/>
        </p:nvSpPr>
        <p:spPr>
          <a:xfrm>
            <a:off x="3905694" y="4862199"/>
            <a:ext cx="4685407" cy="41463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A BASE GADOLINIO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2ABB383-16FA-2DD1-076D-CFB7B720434B}"/>
              </a:ext>
            </a:extLst>
          </p:cNvPr>
          <p:cNvCxnSpPr>
            <a:cxnSpLocks/>
          </p:cNvCxnSpPr>
          <p:nvPr/>
        </p:nvCxnSpPr>
        <p:spPr>
          <a:xfrm flipV="1">
            <a:off x="3519378" y="2538367"/>
            <a:ext cx="1470153" cy="563450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FB89439-C78A-FB5A-08C0-2E6F0FB417E1}"/>
              </a:ext>
            </a:extLst>
          </p:cNvPr>
          <p:cNvSpPr txBox="1">
            <a:spLocks/>
          </p:cNvSpPr>
          <p:nvPr/>
        </p:nvSpPr>
        <p:spPr>
          <a:xfrm>
            <a:off x="8937156" y="4511436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MACROCICLICO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2347EEC-1A53-0898-22AB-CD2FBC82CFD6}"/>
              </a:ext>
            </a:extLst>
          </p:cNvPr>
          <p:cNvSpPr txBox="1">
            <a:spLocks/>
          </p:cNvSpPr>
          <p:nvPr/>
        </p:nvSpPr>
        <p:spPr>
          <a:xfrm>
            <a:off x="8769197" y="3156898"/>
            <a:ext cx="1740981" cy="6466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MONOMÉRICOS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DIMÉRICOS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8B80785D-15AE-7196-E1B6-6A0AE73BAC78}"/>
              </a:ext>
            </a:extLst>
          </p:cNvPr>
          <p:cNvCxnSpPr>
            <a:cxnSpLocks/>
          </p:cNvCxnSpPr>
          <p:nvPr/>
        </p:nvCxnSpPr>
        <p:spPr>
          <a:xfrm>
            <a:off x="3619581" y="4091432"/>
            <a:ext cx="1269746" cy="589028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Abrir llave 12">
            <a:extLst>
              <a:ext uri="{FF2B5EF4-FFF2-40B4-BE49-F238E27FC236}">
                <a16:creationId xmlns:a16="http://schemas.microsoft.com/office/drawing/2014/main" id="{3FB86403-4F17-70E8-6440-2AE2E8357188}"/>
              </a:ext>
            </a:extLst>
          </p:cNvPr>
          <p:cNvSpPr/>
          <p:nvPr/>
        </p:nvSpPr>
        <p:spPr>
          <a:xfrm>
            <a:off x="8178197" y="1581168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52AADA1-77D7-5DF3-2C1B-1F3DA514D68F}"/>
              </a:ext>
            </a:extLst>
          </p:cNvPr>
          <p:cNvCxnSpPr>
            <a:cxnSpLocks/>
          </p:cNvCxnSpPr>
          <p:nvPr/>
        </p:nvCxnSpPr>
        <p:spPr>
          <a:xfrm>
            <a:off x="6354086" y="237357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033AD8C-E9F4-F071-23D8-0C676809D184}"/>
              </a:ext>
            </a:extLst>
          </p:cNvPr>
          <p:cNvCxnSpPr>
            <a:cxnSpLocks/>
          </p:cNvCxnSpPr>
          <p:nvPr/>
        </p:nvCxnSpPr>
        <p:spPr>
          <a:xfrm>
            <a:off x="6354086" y="518411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8756D80-DF38-4B44-49AD-58167DF4D258}"/>
              </a:ext>
            </a:extLst>
          </p:cNvPr>
          <p:cNvSpPr txBox="1">
            <a:spLocks/>
          </p:cNvSpPr>
          <p:nvPr/>
        </p:nvSpPr>
        <p:spPr>
          <a:xfrm>
            <a:off x="4151431" y="2068817"/>
            <a:ext cx="4193938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YODADOS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4A2F288-2E59-E981-174F-0E4639837EFF}"/>
              </a:ext>
            </a:extLst>
          </p:cNvPr>
          <p:cNvSpPr txBox="1">
            <a:spLocks/>
          </p:cNvSpPr>
          <p:nvPr/>
        </p:nvSpPr>
        <p:spPr>
          <a:xfrm>
            <a:off x="5719213" y="575822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</a:t>
            </a:r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60D1E241-B35F-D292-C030-5CA7E7F01E8C}"/>
              </a:ext>
            </a:extLst>
          </p:cNvPr>
          <p:cNvSpPr/>
          <p:nvPr/>
        </p:nvSpPr>
        <p:spPr>
          <a:xfrm>
            <a:off x="8635307" y="4372194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E58C665F-9A2D-EA42-C4B4-0961AE3ABC7D}"/>
              </a:ext>
            </a:extLst>
          </p:cNvPr>
          <p:cNvSpPr txBox="1">
            <a:spLocks/>
          </p:cNvSpPr>
          <p:nvPr/>
        </p:nvSpPr>
        <p:spPr>
          <a:xfrm>
            <a:off x="183133" y="3566105"/>
            <a:ext cx="4193938" cy="724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EN RADIOLOGÍA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EE5A2D1C-ADEB-C7BC-2389-39A802E9AC75}"/>
              </a:ext>
            </a:extLst>
          </p:cNvPr>
          <p:cNvSpPr txBox="1">
            <a:spLocks/>
          </p:cNvSpPr>
          <p:nvPr/>
        </p:nvSpPr>
        <p:spPr>
          <a:xfrm>
            <a:off x="8937156" y="5133123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LINEAL</a:t>
            </a: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C2BA809B-955B-A629-DFF9-FF8EE78482CA}"/>
              </a:ext>
            </a:extLst>
          </p:cNvPr>
          <p:cNvSpPr txBox="1">
            <a:spLocks/>
          </p:cNvSpPr>
          <p:nvPr/>
        </p:nvSpPr>
        <p:spPr>
          <a:xfrm>
            <a:off x="8446658" y="2073844"/>
            <a:ext cx="1336668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IONICIDAD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696FAAD-B20C-3CD9-6A0F-A3180981FC4B}"/>
              </a:ext>
            </a:extLst>
          </p:cNvPr>
          <p:cNvSpPr txBox="1">
            <a:spLocks/>
          </p:cNvSpPr>
          <p:nvPr/>
        </p:nvSpPr>
        <p:spPr>
          <a:xfrm>
            <a:off x="8268499" y="1655969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OSMOLARIDAD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933ADE0-D9B7-D1F8-2DDA-3449B7E7AC1A}"/>
              </a:ext>
            </a:extLst>
          </p:cNvPr>
          <p:cNvSpPr txBox="1">
            <a:spLocks/>
          </p:cNvSpPr>
          <p:nvPr/>
        </p:nvSpPr>
        <p:spPr>
          <a:xfrm>
            <a:off x="8396293" y="2588323"/>
            <a:ext cx="2387343" cy="33804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ESTRUCTURA MOLECULAR</a:t>
            </a:r>
          </a:p>
        </p:txBody>
      </p:sp>
      <p:sp>
        <p:nvSpPr>
          <p:cNvPr id="32" name="Abrir llave 31">
            <a:extLst>
              <a:ext uri="{FF2B5EF4-FFF2-40B4-BE49-F238E27FC236}">
                <a16:creationId xmlns:a16="http://schemas.microsoft.com/office/drawing/2014/main" id="{67675293-B409-348C-DE2C-CAE1F1401126}"/>
              </a:ext>
            </a:extLst>
          </p:cNvPr>
          <p:cNvSpPr/>
          <p:nvPr/>
        </p:nvSpPr>
        <p:spPr>
          <a:xfrm>
            <a:off x="9982996" y="1914199"/>
            <a:ext cx="334343" cy="631110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718FEC41-7DBD-F4A8-4291-055294B51DC0}"/>
              </a:ext>
            </a:extLst>
          </p:cNvPr>
          <p:cNvSpPr txBox="1">
            <a:spLocks/>
          </p:cNvSpPr>
          <p:nvPr/>
        </p:nvSpPr>
        <p:spPr>
          <a:xfrm>
            <a:off x="9913145" y="1919533"/>
            <a:ext cx="1740981" cy="6466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IÓNICO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IÓNICO</a:t>
            </a:r>
          </a:p>
        </p:txBody>
      </p:sp>
      <p:sp>
        <p:nvSpPr>
          <p:cNvPr id="36" name="Abrir llave 35">
            <a:extLst>
              <a:ext uri="{FF2B5EF4-FFF2-40B4-BE49-F238E27FC236}">
                <a16:creationId xmlns:a16="http://schemas.microsoft.com/office/drawing/2014/main" id="{B1AC20C4-ED3B-434A-F11A-F1CCF2EE26E6}"/>
              </a:ext>
            </a:extLst>
          </p:cNvPr>
          <p:cNvSpPr/>
          <p:nvPr/>
        </p:nvSpPr>
        <p:spPr>
          <a:xfrm rot="5400000">
            <a:off x="9422792" y="2253770"/>
            <a:ext cx="334343" cy="1471914"/>
          </a:xfrm>
          <a:prstGeom prst="leftBrace">
            <a:avLst>
              <a:gd name="adj1" fmla="val 0"/>
              <a:gd name="adj2" fmla="val 50000"/>
            </a:avLst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83B7C2-9EDC-D49D-8D42-1DFD2053E074}"/>
              </a:ext>
            </a:extLst>
          </p:cNvPr>
          <p:cNvSpPr txBox="1">
            <a:spLocks/>
          </p:cNvSpPr>
          <p:nvPr/>
        </p:nvSpPr>
        <p:spPr>
          <a:xfrm>
            <a:off x="5719213" y="294768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7641EF84-4B11-517E-E66A-CB8F04AFE365}"/>
              </a:ext>
            </a:extLst>
          </p:cNvPr>
          <p:cNvCxnSpPr>
            <a:cxnSpLocks/>
          </p:cNvCxnSpPr>
          <p:nvPr/>
        </p:nvCxnSpPr>
        <p:spPr>
          <a:xfrm flipH="1">
            <a:off x="10075894" y="1259897"/>
            <a:ext cx="16709" cy="632487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DA4A0060-E3E2-7B1C-BA2E-75391B078F0A}"/>
              </a:ext>
            </a:extLst>
          </p:cNvPr>
          <p:cNvCxnSpPr>
            <a:cxnSpLocks/>
          </p:cNvCxnSpPr>
          <p:nvPr/>
        </p:nvCxnSpPr>
        <p:spPr>
          <a:xfrm flipH="1">
            <a:off x="10336650" y="1566764"/>
            <a:ext cx="671962" cy="10596"/>
          </a:xfrm>
          <a:prstGeom prst="straightConnector1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0EE432F9-F60C-CBC6-4D7F-DA7F34DAB807}"/>
              </a:ext>
            </a:extLst>
          </p:cNvPr>
          <p:cNvCxnSpPr>
            <a:cxnSpLocks/>
          </p:cNvCxnSpPr>
          <p:nvPr/>
        </p:nvCxnSpPr>
        <p:spPr>
          <a:xfrm flipV="1">
            <a:off x="11265081" y="1099280"/>
            <a:ext cx="0" cy="793104"/>
          </a:xfrm>
          <a:prstGeom prst="straightConnector1">
            <a:avLst/>
          </a:prstGeom>
          <a:noFill/>
          <a:ln w="76200" cap="flat" cmpd="sng" algn="ctr">
            <a:solidFill>
              <a:srgbClr val="C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37365944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819280F-C015-E31F-9EA3-F64B8FD34E9D}"/>
              </a:ext>
            </a:extLst>
          </p:cNvPr>
          <p:cNvSpPr txBox="1">
            <a:spLocks/>
          </p:cNvSpPr>
          <p:nvPr/>
        </p:nvSpPr>
        <p:spPr>
          <a:xfrm>
            <a:off x="3905694" y="4862199"/>
            <a:ext cx="4685407" cy="41463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A BASE GADOLINIO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2ABB383-16FA-2DD1-076D-CFB7B720434B}"/>
              </a:ext>
            </a:extLst>
          </p:cNvPr>
          <p:cNvCxnSpPr>
            <a:cxnSpLocks/>
          </p:cNvCxnSpPr>
          <p:nvPr/>
        </p:nvCxnSpPr>
        <p:spPr>
          <a:xfrm flipV="1">
            <a:off x="3519378" y="2538367"/>
            <a:ext cx="1470153" cy="563450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FB89439-C78A-FB5A-08C0-2E6F0FB417E1}"/>
              </a:ext>
            </a:extLst>
          </p:cNvPr>
          <p:cNvSpPr txBox="1">
            <a:spLocks/>
          </p:cNvSpPr>
          <p:nvPr/>
        </p:nvSpPr>
        <p:spPr>
          <a:xfrm>
            <a:off x="8937156" y="4511436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MACROCICLICO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2347EEC-1A53-0898-22AB-CD2FBC82CFD6}"/>
              </a:ext>
            </a:extLst>
          </p:cNvPr>
          <p:cNvSpPr txBox="1">
            <a:spLocks/>
          </p:cNvSpPr>
          <p:nvPr/>
        </p:nvSpPr>
        <p:spPr>
          <a:xfrm>
            <a:off x="8769197" y="3156898"/>
            <a:ext cx="1740981" cy="6466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MONOMÉRICOS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DIMÉRICOS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8B80785D-15AE-7196-E1B6-6A0AE73BAC78}"/>
              </a:ext>
            </a:extLst>
          </p:cNvPr>
          <p:cNvCxnSpPr>
            <a:cxnSpLocks/>
          </p:cNvCxnSpPr>
          <p:nvPr/>
        </p:nvCxnSpPr>
        <p:spPr>
          <a:xfrm>
            <a:off x="3619581" y="4091432"/>
            <a:ext cx="1269746" cy="589028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Abrir llave 12">
            <a:extLst>
              <a:ext uri="{FF2B5EF4-FFF2-40B4-BE49-F238E27FC236}">
                <a16:creationId xmlns:a16="http://schemas.microsoft.com/office/drawing/2014/main" id="{3FB86403-4F17-70E8-6440-2AE2E8357188}"/>
              </a:ext>
            </a:extLst>
          </p:cNvPr>
          <p:cNvSpPr/>
          <p:nvPr/>
        </p:nvSpPr>
        <p:spPr>
          <a:xfrm>
            <a:off x="8178197" y="1581168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52AADA1-77D7-5DF3-2C1B-1F3DA514D68F}"/>
              </a:ext>
            </a:extLst>
          </p:cNvPr>
          <p:cNvCxnSpPr>
            <a:cxnSpLocks/>
          </p:cNvCxnSpPr>
          <p:nvPr/>
        </p:nvCxnSpPr>
        <p:spPr>
          <a:xfrm>
            <a:off x="6354086" y="237357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033AD8C-E9F4-F071-23D8-0C676809D184}"/>
              </a:ext>
            </a:extLst>
          </p:cNvPr>
          <p:cNvCxnSpPr>
            <a:cxnSpLocks/>
          </p:cNvCxnSpPr>
          <p:nvPr/>
        </p:nvCxnSpPr>
        <p:spPr>
          <a:xfrm>
            <a:off x="6354086" y="518411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8756D80-DF38-4B44-49AD-58167DF4D258}"/>
              </a:ext>
            </a:extLst>
          </p:cNvPr>
          <p:cNvSpPr txBox="1">
            <a:spLocks/>
          </p:cNvSpPr>
          <p:nvPr/>
        </p:nvSpPr>
        <p:spPr>
          <a:xfrm>
            <a:off x="4151431" y="2068817"/>
            <a:ext cx="4193938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YODADOS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4A2F288-2E59-E981-174F-0E4639837EFF}"/>
              </a:ext>
            </a:extLst>
          </p:cNvPr>
          <p:cNvSpPr txBox="1">
            <a:spLocks/>
          </p:cNvSpPr>
          <p:nvPr/>
        </p:nvSpPr>
        <p:spPr>
          <a:xfrm>
            <a:off x="5719213" y="575822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</a:t>
            </a:r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60D1E241-B35F-D292-C030-5CA7E7F01E8C}"/>
              </a:ext>
            </a:extLst>
          </p:cNvPr>
          <p:cNvSpPr/>
          <p:nvPr/>
        </p:nvSpPr>
        <p:spPr>
          <a:xfrm>
            <a:off x="8635307" y="4372194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E58C665F-9A2D-EA42-C4B4-0961AE3ABC7D}"/>
              </a:ext>
            </a:extLst>
          </p:cNvPr>
          <p:cNvSpPr txBox="1">
            <a:spLocks/>
          </p:cNvSpPr>
          <p:nvPr/>
        </p:nvSpPr>
        <p:spPr>
          <a:xfrm>
            <a:off x="183133" y="3566105"/>
            <a:ext cx="4193938" cy="724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EN RADIOLOGÍA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EE5A2D1C-ADEB-C7BC-2389-39A802E9AC75}"/>
              </a:ext>
            </a:extLst>
          </p:cNvPr>
          <p:cNvSpPr txBox="1">
            <a:spLocks/>
          </p:cNvSpPr>
          <p:nvPr/>
        </p:nvSpPr>
        <p:spPr>
          <a:xfrm>
            <a:off x="8937156" y="5133123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LINEAL</a:t>
            </a: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C2BA809B-955B-A629-DFF9-FF8EE78482CA}"/>
              </a:ext>
            </a:extLst>
          </p:cNvPr>
          <p:cNvSpPr txBox="1">
            <a:spLocks/>
          </p:cNvSpPr>
          <p:nvPr/>
        </p:nvSpPr>
        <p:spPr>
          <a:xfrm>
            <a:off x="8446658" y="2073844"/>
            <a:ext cx="1336668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IONICIDAD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696FAAD-B20C-3CD9-6A0F-A3180981FC4B}"/>
              </a:ext>
            </a:extLst>
          </p:cNvPr>
          <p:cNvSpPr txBox="1">
            <a:spLocks/>
          </p:cNvSpPr>
          <p:nvPr/>
        </p:nvSpPr>
        <p:spPr>
          <a:xfrm>
            <a:off x="8268499" y="1655969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OSMOLARIDAD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933ADE0-D9B7-D1F8-2DDA-3449B7E7AC1A}"/>
              </a:ext>
            </a:extLst>
          </p:cNvPr>
          <p:cNvSpPr txBox="1">
            <a:spLocks/>
          </p:cNvSpPr>
          <p:nvPr/>
        </p:nvSpPr>
        <p:spPr>
          <a:xfrm>
            <a:off x="8396293" y="2588323"/>
            <a:ext cx="2387343" cy="33804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ESTRUCTURA MOLECULAR</a:t>
            </a:r>
          </a:p>
        </p:txBody>
      </p:sp>
      <p:sp>
        <p:nvSpPr>
          <p:cNvPr id="32" name="Abrir llave 31">
            <a:extLst>
              <a:ext uri="{FF2B5EF4-FFF2-40B4-BE49-F238E27FC236}">
                <a16:creationId xmlns:a16="http://schemas.microsoft.com/office/drawing/2014/main" id="{67675293-B409-348C-DE2C-CAE1F1401126}"/>
              </a:ext>
            </a:extLst>
          </p:cNvPr>
          <p:cNvSpPr/>
          <p:nvPr/>
        </p:nvSpPr>
        <p:spPr>
          <a:xfrm>
            <a:off x="9982996" y="1914199"/>
            <a:ext cx="334343" cy="631110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718FEC41-7DBD-F4A8-4291-055294B51DC0}"/>
              </a:ext>
            </a:extLst>
          </p:cNvPr>
          <p:cNvSpPr txBox="1">
            <a:spLocks/>
          </p:cNvSpPr>
          <p:nvPr/>
        </p:nvSpPr>
        <p:spPr>
          <a:xfrm>
            <a:off x="9913145" y="1886196"/>
            <a:ext cx="1740981" cy="6466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IÓNICO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IÓNICO</a:t>
            </a:r>
          </a:p>
        </p:txBody>
      </p:sp>
      <p:sp>
        <p:nvSpPr>
          <p:cNvPr id="36" name="Abrir llave 35">
            <a:extLst>
              <a:ext uri="{FF2B5EF4-FFF2-40B4-BE49-F238E27FC236}">
                <a16:creationId xmlns:a16="http://schemas.microsoft.com/office/drawing/2014/main" id="{B1AC20C4-ED3B-434A-F11A-F1CCF2EE26E6}"/>
              </a:ext>
            </a:extLst>
          </p:cNvPr>
          <p:cNvSpPr/>
          <p:nvPr/>
        </p:nvSpPr>
        <p:spPr>
          <a:xfrm rot="5400000">
            <a:off x="9422792" y="2253770"/>
            <a:ext cx="334343" cy="1471914"/>
          </a:xfrm>
          <a:prstGeom prst="leftBrace">
            <a:avLst>
              <a:gd name="adj1" fmla="val 0"/>
              <a:gd name="adj2" fmla="val 50000"/>
            </a:avLst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4F12FE-98F6-8A5F-FD17-60B31D5F3A64}"/>
              </a:ext>
            </a:extLst>
          </p:cNvPr>
          <p:cNvSpPr txBox="1">
            <a:spLocks/>
          </p:cNvSpPr>
          <p:nvPr/>
        </p:nvSpPr>
        <p:spPr>
          <a:xfrm>
            <a:off x="5719213" y="294768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07258227-8376-FA4D-707A-DD5C2E9E655B}"/>
              </a:ext>
            </a:extLst>
          </p:cNvPr>
          <p:cNvCxnSpPr>
            <a:cxnSpLocks/>
          </p:cNvCxnSpPr>
          <p:nvPr/>
        </p:nvCxnSpPr>
        <p:spPr>
          <a:xfrm flipH="1">
            <a:off x="10075894" y="1259897"/>
            <a:ext cx="16709" cy="632487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3A615616-F1D7-338E-0687-C117C723ED16}"/>
              </a:ext>
            </a:extLst>
          </p:cNvPr>
          <p:cNvCxnSpPr>
            <a:cxnSpLocks/>
          </p:cNvCxnSpPr>
          <p:nvPr/>
        </p:nvCxnSpPr>
        <p:spPr>
          <a:xfrm flipH="1">
            <a:off x="10336650" y="1566764"/>
            <a:ext cx="671962" cy="10596"/>
          </a:xfrm>
          <a:prstGeom prst="straightConnector1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D4A2FBB6-C8C7-2C53-B621-7889B7BC76BC}"/>
              </a:ext>
            </a:extLst>
          </p:cNvPr>
          <p:cNvCxnSpPr>
            <a:cxnSpLocks/>
          </p:cNvCxnSpPr>
          <p:nvPr/>
        </p:nvCxnSpPr>
        <p:spPr>
          <a:xfrm flipV="1">
            <a:off x="11265081" y="1099280"/>
            <a:ext cx="0" cy="793104"/>
          </a:xfrm>
          <a:prstGeom prst="straightConnector1">
            <a:avLst/>
          </a:prstGeom>
          <a:noFill/>
          <a:ln w="76200" cap="flat" cmpd="sng" algn="ctr">
            <a:solidFill>
              <a:srgbClr val="C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95246066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819280F-C015-E31F-9EA3-F64B8FD34E9D}"/>
              </a:ext>
            </a:extLst>
          </p:cNvPr>
          <p:cNvSpPr txBox="1">
            <a:spLocks/>
          </p:cNvSpPr>
          <p:nvPr/>
        </p:nvSpPr>
        <p:spPr>
          <a:xfrm>
            <a:off x="3905694" y="4862199"/>
            <a:ext cx="4685407" cy="41463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A BASE GADOLINIO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2ABB383-16FA-2DD1-076D-CFB7B720434B}"/>
              </a:ext>
            </a:extLst>
          </p:cNvPr>
          <p:cNvCxnSpPr>
            <a:cxnSpLocks/>
          </p:cNvCxnSpPr>
          <p:nvPr/>
        </p:nvCxnSpPr>
        <p:spPr>
          <a:xfrm flipV="1">
            <a:off x="3519378" y="2538367"/>
            <a:ext cx="1470153" cy="563450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FB89439-C78A-FB5A-08C0-2E6F0FB417E1}"/>
              </a:ext>
            </a:extLst>
          </p:cNvPr>
          <p:cNvSpPr txBox="1">
            <a:spLocks/>
          </p:cNvSpPr>
          <p:nvPr/>
        </p:nvSpPr>
        <p:spPr>
          <a:xfrm>
            <a:off x="8937156" y="4511436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MACROCICLICO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2347EEC-1A53-0898-22AB-CD2FBC82CFD6}"/>
              </a:ext>
            </a:extLst>
          </p:cNvPr>
          <p:cNvSpPr txBox="1">
            <a:spLocks/>
          </p:cNvSpPr>
          <p:nvPr/>
        </p:nvSpPr>
        <p:spPr>
          <a:xfrm>
            <a:off x="8769197" y="3156898"/>
            <a:ext cx="1740981" cy="6466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MONOMÉRICOS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DIMÉRICOS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8B80785D-15AE-7196-E1B6-6A0AE73BAC78}"/>
              </a:ext>
            </a:extLst>
          </p:cNvPr>
          <p:cNvCxnSpPr>
            <a:cxnSpLocks/>
          </p:cNvCxnSpPr>
          <p:nvPr/>
        </p:nvCxnSpPr>
        <p:spPr>
          <a:xfrm>
            <a:off x="3619581" y="4091432"/>
            <a:ext cx="1269746" cy="589028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Abrir llave 12">
            <a:extLst>
              <a:ext uri="{FF2B5EF4-FFF2-40B4-BE49-F238E27FC236}">
                <a16:creationId xmlns:a16="http://schemas.microsoft.com/office/drawing/2014/main" id="{3FB86403-4F17-70E8-6440-2AE2E8357188}"/>
              </a:ext>
            </a:extLst>
          </p:cNvPr>
          <p:cNvSpPr/>
          <p:nvPr/>
        </p:nvSpPr>
        <p:spPr>
          <a:xfrm>
            <a:off x="8178197" y="1581168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52AADA1-77D7-5DF3-2C1B-1F3DA514D68F}"/>
              </a:ext>
            </a:extLst>
          </p:cNvPr>
          <p:cNvCxnSpPr>
            <a:cxnSpLocks/>
          </p:cNvCxnSpPr>
          <p:nvPr/>
        </p:nvCxnSpPr>
        <p:spPr>
          <a:xfrm>
            <a:off x="6354086" y="237357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033AD8C-E9F4-F071-23D8-0C676809D184}"/>
              </a:ext>
            </a:extLst>
          </p:cNvPr>
          <p:cNvCxnSpPr>
            <a:cxnSpLocks/>
          </p:cNvCxnSpPr>
          <p:nvPr/>
        </p:nvCxnSpPr>
        <p:spPr>
          <a:xfrm>
            <a:off x="6354086" y="518411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8756D80-DF38-4B44-49AD-58167DF4D258}"/>
              </a:ext>
            </a:extLst>
          </p:cNvPr>
          <p:cNvSpPr txBox="1">
            <a:spLocks/>
          </p:cNvSpPr>
          <p:nvPr/>
        </p:nvSpPr>
        <p:spPr>
          <a:xfrm>
            <a:off x="4151431" y="2068817"/>
            <a:ext cx="4193938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YODADOS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4A2F288-2E59-E981-174F-0E4639837EFF}"/>
              </a:ext>
            </a:extLst>
          </p:cNvPr>
          <p:cNvSpPr txBox="1">
            <a:spLocks/>
          </p:cNvSpPr>
          <p:nvPr/>
        </p:nvSpPr>
        <p:spPr>
          <a:xfrm>
            <a:off x="5719213" y="575822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</a:t>
            </a:r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60D1E241-B35F-D292-C030-5CA7E7F01E8C}"/>
              </a:ext>
            </a:extLst>
          </p:cNvPr>
          <p:cNvSpPr/>
          <p:nvPr/>
        </p:nvSpPr>
        <p:spPr>
          <a:xfrm>
            <a:off x="8635307" y="4372194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E58C665F-9A2D-EA42-C4B4-0961AE3ABC7D}"/>
              </a:ext>
            </a:extLst>
          </p:cNvPr>
          <p:cNvSpPr txBox="1">
            <a:spLocks/>
          </p:cNvSpPr>
          <p:nvPr/>
        </p:nvSpPr>
        <p:spPr>
          <a:xfrm>
            <a:off x="183133" y="3566105"/>
            <a:ext cx="4193938" cy="724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EN RADIOLOGÍA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EE5A2D1C-ADEB-C7BC-2389-39A802E9AC75}"/>
              </a:ext>
            </a:extLst>
          </p:cNvPr>
          <p:cNvSpPr txBox="1">
            <a:spLocks/>
          </p:cNvSpPr>
          <p:nvPr/>
        </p:nvSpPr>
        <p:spPr>
          <a:xfrm>
            <a:off x="8937156" y="5133123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LINEAL</a:t>
            </a: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C2BA809B-955B-A629-DFF9-FF8EE78482CA}"/>
              </a:ext>
            </a:extLst>
          </p:cNvPr>
          <p:cNvSpPr txBox="1">
            <a:spLocks/>
          </p:cNvSpPr>
          <p:nvPr/>
        </p:nvSpPr>
        <p:spPr>
          <a:xfrm>
            <a:off x="8446658" y="2073844"/>
            <a:ext cx="1336668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IONICIDAD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696FAAD-B20C-3CD9-6A0F-A3180981FC4B}"/>
              </a:ext>
            </a:extLst>
          </p:cNvPr>
          <p:cNvSpPr txBox="1">
            <a:spLocks/>
          </p:cNvSpPr>
          <p:nvPr/>
        </p:nvSpPr>
        <p:spPr>
          <a:xfrm>
            <a:off x="8268499" y="1655969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OSMOLARIDAD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933ADE0-D9B7-D1F8-2DDA-3449B7E7AC1A}"/>
              </a:ext>
            </a:extLst>
          </p:cNvPr>
          <p:cNvSpPr txBox="1">
            <a:spLocks/>
          </p:cNvSpPr>
          <p:nvPr/>
        </p:nvSpPr>
        <p:spPr>
          <a:xfrm>
            <a:off x="8396293" y="2588323"/>
            <a:ext cx="2387343" cy="33804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ESTRUCTURA MOLECULAR</a:t>
            </a:r>
          </a:p>
        </p:txBody>
      </p:sp>
      <p:sp>
        <p:nvSpPr>
          <p:cNvPr id="32" name="Abrir llave 31">
            <a:extLst>
              <a:ext uri="{FF2B5EF4-FFF2-40B4-BE49-F238E27FC236}">
                <a16:creationId xmlns:a16="http://schemas.microsoft.com/office/drawing/2014/main" id="{67675293-B409-348C-DE2C-CAE1F1401126}"/>
              </a:ext>
            </a:extLst>
          </p:cNvPr>
          <p:cNvSpPr/>
          <p:nvPr/>
        </p:nvSpPr>
        <p:spPr>
          <a:xfrm>
            <a:off x="9982996" y="1914199"/>
            <a:ext cx="334343" cy="631110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718FEC41-7DBD-F4A8-4291-055294B51DC0}"/>
              </a:ext>
            </a:extLst>
          </p:cNvPr>
          <p:cNvSpPr txBox="1">
            <a:spLocks/>
          </p:cNvSpPr>
          <p:nvPr/>
        </p:nvSpPr>
        <p:spPr>
          <a:xfrm>
            <a:off x="9913145" y="1886196"/>
            <a:ext cx="1740981" cy="6466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IÓNICO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IÓNICO</a:t>
            </a:r>
          </a:p>
        </p:txBody>
      </p:sp>
      <p:sp>
        <p:nvSpPr>
          <p:cNvPr id="36" name="Abrir llave 35">
            <a:extLst>
              <a:ext uri="{FF2B5EF4-FFF2-40B4-BE49-F238E27FC236}">
                <a16:creationId xmlns:a16="http://schemas.microsoft.com/office/drawing/2014/main" id="{B1AC20C4-ED3B-434A-F11A-F1CCF2EE26E6}"/>
              </a:ext>
            </a:extLst>
          </p:cNvPr>
          <p:cNvSpPr/>
          <p:nvPr/>
        </p:nvSpPr>
        <p:spPr>
          <a:xfrm rot="5400000">
            <a:off x="9422792" y="2253770"/>
            <a:ext cx="334343" cy="1471914"/>
          </a:xfrm>
          <a:prstGeom prst="leftBrace">
            <a:avLst>
              <a:gd name="adj1" fmla="val 0"/>
              <a:gd name="adj2" fmla="val 50000"/>
            </a:avLst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959E797-2AA1-C15C-9940-B6032F6B4B49}"/>
              </a:ext>
            </a:extLst>
          </p:cNvPr>
          <p:cNvSpPr/>
          <p:nvPr/>
        </p:nvSpPr>
        <p:spPr>
          <a:xfrm>
            <a:off x="4630972" y="3566105"/>
            <a:ext cx="1669312" cy="408620"/>
          </a:xfrm>
          <a:prstGeom prst="roundRect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IOPAMIRON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4F12FE-98F6-8A5F-FD17-60B31D5F3A64}"/>
              </a:ext>
            </a:extLst>
          </p:cNvPr>
          <p:cNvSpPr txBox="1">
            <a:spLocks/>
          </p:cNvSpPr>
          <p:nvPr/>
        </p:nvSpPr>
        <p:spPr>
          <a:xfrm>
            <a:off x="5719213" y="294768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3DB0ADC0-3ED2-02EC-7C9E-599298110ACF}"/>
              </a:ext>
            </a:extLst>
          </p:cNvPr>
          <p:cNvCxnSpPr>
            <a:cxnSpLocks/>
          </p:cNvCxnSpPr>
          <p:nvPr/>
        </p:nvCxnSpPr>
        <p:spPr>
          <a:xfrm flipH="1">
            <a:off x="10075894" y="1259897"/>
            <a:ext cx="16709" cy="632487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19C7E4DC-E018-F84F-AF64-425FC94E72BC}"/>
              </a:ext>
            </a:extLst>
          </p:cNvPr>
          <p:cNvCxnSpPr>
            <a:cxnSpLocks/>
          </p:cNvCxnSpPr>
          <p:nvPr/>
        </p:nvCxnSpPr>
        <p:spPr>
          <a:xfrm flipH="1">
            <a:off x="10336650" y="1566764"/>
            <a:ext cx="671962" cy="10596"/>
          </a:xfrm>
          <a:prstGeom prst="straightConnector1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9243EA12-5FC0-2E2A-E80D-330985736FC5}"/>
              </a:ext>
            </a:extLst>
          </p:cNvPr>
          <p:cNvCxnSpPr>
            <a:cxnSpLocks/>
          </p:cNvCxnSpPr>
          <p:nvPr/>
        </p:nvCxnSpPr>
        <p:spPr>
          <a:xfrm flipV="1">
            <a:off x="11265081" y="1099280"/>
            <a:ext cx="0" cy="793104"/>
          </a:xfrm>
          <a:prstGeom prst="straightConnector1">
            <a:avLst/>
          </a:prstGeom>
          <a:noFill/>
          <a:ln w="76200" cap="flat" cmpd="sng" algn="ctr">
            <a:solidFill>
              <a:srgbClr val="C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98615589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819280F-C015-E31F-9EA3-F64B8FD34E9D}"/>
              </a:ext>
            </a:extLst>
          </p:cNvPr>
          <p:cNvSpPr txBox="1">
            <a:spLocks/>
          </p:cNvSpPr>
          <p:nvPr/>
        </p:nvSpPr>
        <p:spPr>
          <a:xfrm>
            <a:off x="3905694" y="4862199"/>
            <a:ext cx="4685407" cy="41463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A BASE GADOLINIO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2ABB383-16FA-2DD1-076D-CFB7B720434B}"/>
              </a:ext>
            </a:extLst>
          </p:cNvPr>
          <p:cNvCxnSpPr>
            <a:cxnSpLocks/>
          </p:cNvCxnSpPr>
          <p:nvPr/>
        </p:nvCxnSpPr>
        <p:spPr>
          <a:xfrm flipV="1">
            <a:off x="3519378" y="2538367"/>
            <a:ext cx="1470153" cy="563450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FB89439-C78A-FB5A-08C0-2E6F0FB417E1}"/>
              </a:ext>
            </a:extLst>
          </p:cNvPr>
          <p:cNvSpPr txBox="1">
            <a:spLocks/>
          </p:cNvSpPr>
          <p:nvPr/>
        </p:nvSpPr>
        <p:spPr>
          <a:xfrm>
            <a:off x="8937156" y="4511436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MACROCICLICO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2347EEC-1A53-0898-22AB-CD2FBC82CFD6}"/>
              </a:ext>
            </a:extLst>
          </p:cNvPr>
          <p:cNvSpPr txBox="1">
            <a:spLocks/>
          </p:cNvSpPr>
          <p:nvPr/>
        </p:nvSpPr>
        <p:spPr>
          <a:xfrm>
            <a:off x="8769197" y="3156898"/>
            <a:ext cx="1740981" cy="6466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MONOMÉRICOS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DIMÉRICOS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8B80785D-15AE-7196-E1B6-6A0AE73BAC78}"/>
              </a:ext>
            </a:extLst>
          </p:cNvPr>
          <p:cNvCxnSpPr>
            <a:cxnSpLocks/>
          </p:cNvCxnSpPr>
          <p:nvPr/>
        </p:nvCxnSpPr>
        <p:spPr>
          <a:xfrm>
            <a:off x="3619581" y="4091432"/>
            <a:ext cx="1269746" cy="589028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Abrir llave 12">
            <a:extLst>
              <a:ext uri="{FF2B5EF4-FFF2-40B4-BE49-F238E27FC236}">
                <a16:creationId xmlns:a16="http://schemas.microsoft.com/office/drawing/2014/main" id="{3FB86403-4F17-70E8-6440-2AE2E8357188}"/>
              </a:ext>
            </a:extLst>
          </p:cNvPr>
          <p:cNvSpPr/>
          <p:nvPr/>
        </p:nvSpPr>
        <p:spPr>
          <a:xfrm>
            <a:off x="8178197" y="1581168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52AADA1-77D7-5DF3-2C1B-1F3DA514D68F}"/>
              </a:ext>
            </a:extLst>
          </p:cNvPr>
          <p:cNvCxnSpPr>
            <a:cxnSpLocks/>
          </p:cNvCxnSpPr>
          <p:nvPr/>
        </p:nvCxnSpPr>
        <p:spPr>
          <a:xfrm>
            <a:off x="6354086" y="237357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033AD8C-E9F4-F071-23D8-0C676809D184}"/>
              </a:ext>
            </a:extLst>
          </p:cNvPr>
          <p:cNvCxnSpPr>
            <a:cxnSpLocks/>
          </p:cNvCxnSpPr>
          <p:nvPr/>
        </p:nvCxnSpPr>
        <p:spPr>
          <a:xfrm>
            <a:off x="6354086" y="518411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8756D80-DF38-4B44-49AD-58167DF4D258}"/>
              </a:ext>
            </a:extLst>
          </p:cNvPr>
          <p:cNvSpPr txBox="1">
            <a:spLocks/>
          </p:cNvSpPr>
          <p:nvPr/>
        </p:nvSpPr>
        <p:spPr>
          <a:xfrm>
            <a:off x="4151431" y="2068817"/>
            <a:ext cx="4193938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YODADOS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4A2F288-2E59-E981-174F-0E4639837EFF}"/>
              </a:ext>
            </a:extLst>
          </p:cNvPr>
          <p:cNvSpPr txBox="1">
            <a:spLocks/>
          </p:cNvSpPr>
          <p:nvPr/>
        </p:nvSpPr>
        <p:spPr>
          <a:xfrm>
            <a:off x="5719213" y="575822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</a:t>
            </a:r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60D1E241-B35F-D292-C030-5CA7E7F01E8C}"/>
              </a:ext>
            </a:extLst>
          </p:cNvPr>
          <p:cNvSpPr/>
          <p:nvPr/>
        </p:nvSpPr>
        <p:spPr>
          <a:xfrm>
            <a:off x="8635307" y="4372194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E58C665F-9A2D-EA42-C4B4-0961AE3ABC7D}"/>
              </a:ext>
            </a:extLst>
          </p:cNvPr>
          <p:cNvSpPr txBox="1">
            <a:spLocks/>
          </p:cNvSpPr>
          <p:nvPr/>
        </p:nvSpPr>
        <p:spPr>
          <a:xfrm>
            <a:off x="183133" y="3566105"/>
            <a:ext cx="4193938" cy="724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EN RADIOLOGÍA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EE5A2D1C-ADEB-C7BC-2389-39A802E9AC75}"/>
              </a:ext>
            </a:extLst>
          </p:cNvPr>
          <p:cNvSpPr txBox="1">
            <a:spLocks/>
          </p:cNvSpPr>
          <p:nvPr/>
        </p:nvSpPr>
        <p:spPr>
          <a:xfrm>
            <a:off x="8937156" y="5133123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LINEAL</a:t>
            </a: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C2BA809B-955B-A629-DFF9-FF8EE78482CA}"/>
              </a:ext>
            </a:extLst>
          </p:cNvPr>
          <p:cNvSpPr txBox="1">
            <a:spLocks/>
          </p:cNvSpPr>
          <p:nvPr/>
        </p:nvSpPr>
        <p:spPr>
          <a:xfrm>
            <a:off x="8446658" y="2073844"/>
            <a:ext cx="1336668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IONICIDAD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696FAAD-B20C-3CD9-6A0F-A3180981FC4B}"/>
              </a:ext>
            </a:extLst>
          </p:cNvPr>
          <p:cNvSpPr txBox="1">
            <a:spLocks/>
          </p:cNvSpPr>
          <p:nvPr/>
        </p:nvSpPr>
        <p:spPr>
          <a:xfrm>
            <a:off x="8268499" y="1655969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OSMOLARIDAD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933ADE0-D9B7-D1F8-2DDA-3449B7E7AC1A}"/>
              </a:ext>
            </a:extLst>
          </p:cNvPr>
          <p:cNvSpPr txBox="1">
            <a:spLocks/>
          </p:cNvSpPr>
          <p:nvPr/>
        </p:nvSpPr>
        <p:spPr>
          <a:xfrm>
            <a:off x="8396293" y="2588323"/>
            <a:ext cx="2387343" cy="33804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ESTRUCTURA MOLECULAR</a:t>
            </a:r>
          </a:p>
        </p:txBody>
      </p:sp>
      <p:sp>
        <p:nvSpPr>
          <p:cNvPr id="32" name="Abrir llave 31">
            <a:extLst>
              <a:ext uri="{FF2B5EF4-FFF2-40B4-BE49-F238E27FC236}">
                <a16:creationId xmlns:a16="http://schemas.microsoft.com/office/drawing/2014/main" id="{67675293-B409-348C-DE2C-CAE1F1401126}"/>
              </a:ext>
            </a:extLst>
          </p:cNvPr>
          <p:cNvSpPr/>
          <p:nvPr/>
        </p:nvSpPr>
        <p:spPr>
          <a:xfrm>
            <a:off x="9982996" y="1914199"/>
            <a:ext cx="334343" cy="631110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718FEC41-7DBD-F4A8-4291-055294B51DC0}"/>
              </a:ext>
            </a:extLst>
          </p:cNvPr>
          <p:cNvSpPr txBox="1">
            <a:spLocks/>
          </p:cNvSpPr>
          <p:nvPr/>
        </p:nvSpPr>
        <p:spPr>
          <a:xfrm>
            <a:off x="9913145" y="1886196"/>
            <a:ext cx="1740981" cy="6466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IÓNICO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IÓNICO</a:t>
            </a:r>
          </a:p>
        </p:txBody>
      </p:sp>
      <p:sp>
        <p:nvSpPr>
          <p:cNvPr id="36" name="Abrir llave 35">
            <a:extLst>
              <a:ext uri="{FF2B5EF4-FFF2-40B4-BE49-F238E27FC236}">
                <a16:creationId xmlns:a16="http://schemas.microsoft.com/office/drawing/2014/main" id="{B1AC20C4-ED3B-434A-F11A-F1CCF2EE26E6}"/>
              </a:ext>
            </a:extLst>
          </p:cNvPr>
          <p:cNvSpPr/>
          <p:nvPr/>
        </p:nvSpPr>
        <p:spPr>
          <a:xfrm rot="5400000">
            <a:off x="9422792" y="2253770"/>
            <a:ext cx="334343" cy="1471914"/>
          </a:xfrm>
          <a:prstGeom prst="leftBrace">
            <a:avLst>
              <a:gd name="adj1" fmla="val 0"/>
              <a:gd name="adj2" fmla="val 50000"/>
            </a:avLst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959E797-2AA1-C15C-9940-B6032F6B4B49}"/>
              </a:ext>
            </a:extLst>
          </p:cNvPr>
          <p:cNvSpPr/>
          <p:nvPr/>
        </p:nvSpPr>
        <p:spPr>
          <a:xfrm>
            <a:off x="4630972" y="3566105"/>
            <a:ext cx="1669312" cy="408620"/>
          </a:xfrm>
          <a:prstGeom prst="roundRect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IOPAMIRON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E8809FD8-A6CD-D360-26E6-88E38557F322}"/>
              </a:ext>
            </a:extLst>
          </p:cNvPr>
          <p:cNvSpPr/>
          <p:nvPr/>
        </p:nvSpPr>
        <p:spPr>
          <a:xfrm>
            <a:off x="6403702" y="3556233"/>
            <a:ext cx="1669312" cy="408620"/>
          </a:xfrm>
          <a:prstGeom prst="roundRect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IOPAMIDOL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FE5645-512A-D6D7-FBE3-A145C12A5694}"/>
              </a:ext>
            </a:extLst>
          </p:cNvPr>
          <p:cNvSpPr txBox="1">
            <a:spLocks/>
          </p:cNvSpPr>
          <p:nvPr/>
        </p:nvSpPr>
        <p:spPr>
          <a:xfrm>
            <a:off x="5719213" y="294768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DB73168C-710F-8DA2-F87C-97B7F3EC8A64}"/>
              </a:ext>
            </a:extLst>
          </p:cNvPr>
          <p:cNvCxnSpPr>
            <a:cxnSpLocks/>
          </p:cNvCxnSpPr>
          <p:nvPr/>
        </p:nvCxnSpPr>
        <p:spPr>
          <a:xfrm flipH="1">
            <a:off x="10075894" y="1259897"/>
            <a:ext cx="16709" cy="632487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69E67C1F-25E0-DE47-2735-A12B45D03468}"/>
              </a:ext>
            </a:extLst>
          </p:cNvPr>
          <p:cNvCxnSpPr>
            <a:cxnSpLocks/>
          </p:cNvCxnSpPr>
          <p:nvPr/>
        </p:nvCxnSpPr>
        <p:spPr>
          <a:xfrm flipH="1">
            <a:off x="10336650" y="1566764"/>
            <a:ext cx="671962" cy="10596"/>
          </a:xfrm>
          <a:prstGeom prst="straightConnector1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CFAF8BEF-083D-8EC1-6436-DD086FC30A73}"/>
              </a:ext>
            </a:extLst>
          </p:cNvPr>
          <p:cNvCxnSpPr>
            <a:cxnSpLocks/>
          </p:cNvCxnSpPr>
          <p:nvPr/>
        </p:nvCxnSpPr>
        <p:spPr>
          <a:xfrm flipV="1">
            <a:off x="11265081" y="1099280"/>
            <a:ext cx="0" cy="793104"/>
          </a:xfrm>
          <a:prstGeom prst="straightConnector1">
            <a:avLst/>
          </a:prstGeom>
          <a:noFill/>
          <a:ln w="76200" cap="flat" cmpd="sng" algn="ctr">
            <a:solidFill>
              <a:srgbClr val="C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43429748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819280F-C015-E31F-9EA3-F64B8FD34E9D}"/>
              </a:ext>
            </a:extLst>
          </p:cNvPr>
          <p:cNvSpPr txBox="1">
            <a:spLocks/>
          </p:cNvSpPr>
          <p:nvPr/>
        </p:nvSpPr>
        <p:spPr>
          <a:xfrm>
            <a:off x="3905694" y="4862199"/>
            <a:ext cx="4685407" cy="41463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A BASE GADOLINIO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2ABB383-16FA-2DD1-076D-CFB7B720434B}"/>
              </a:ext>
            </a:extLst>
          </p:cNvPr>
          <p:cNvCxnSpPr>
            <a:cxnSpLocks/>
          </p:cNvCxnSpPr>
          <p:nvPr/>
        </p:nvCxnSpPr>
        <p:spPr>
          <a:xfrm flipV="1">
            <a:off x="3519378" y="2538367"/>
            <a:ext cx="1470153" cy="563450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FB89439-C78A-FB5A-08C0-2E6F0FB417E1}"/>
              </a:ext>
            </a:extLst>
          </p:cNvPr>
          <p:cNvSpPr txBox="1">
            <a:spLocks/>
          </p:cNvSpPr>
          <p:nvPr/>
        </p:nvSpPr>
        <p:spPr>
          <a:xfrm>
            <a:off x="8937156" y="4511436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MACROCICLICO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2347EEC-1A53-0898-22AB-CD2FBC82CFD6}"/>
              </a:ext>
            </a:extLst>
          </p:cNvPr>
          <p:cNvSpPr txBox="1">
            <a:spLocks/>
          </p:cNvSpPr>
          <p:nvPr/>
        </p:nvSpPr>
        <p:spPr>
          <a:xfrm>
            <a:off x="8769197" y="3156898"/>
            <a:ext cx="1740981" cy="6466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MONOMÉRICOS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DIMÉRICOS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8B80785D-15AE-7196-E1B6-6A0AE73BAC78}"/>
              </a:ext>
            </a:extLst>
          </p:cNvPr>
          <p:cNvCxnSpPr>
            <a:cxnSpLocks/>
          </p:cNvCxnSpPr>
          <p:nvPr/>
        </p:nvCxnSpPr>
        <p:spPr>
          <a:xfrm>
            <a:off x="3619581" y="4091432"/>
            <a:ext cx="1269746" cy="589028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Abrir llave 12">
            <a:extLst>
              <a:ext uri="{FF2B5EF4-FFF2-40B4-BE49-F238E27FC236}">
                <a16:creationId xmlns:a16="http://schemas.microsoft.com/office/drawing/2014/main" id="{3FB86403-4F17-70E8-6440-2AE2E8357188}"/>
              </a:ext>
            </a:extLst>
          </p:cNvPr>
          <p:cNvSpPr/>
          <p:nvPr/>
        </p:nvSpPr>
        <p:spPr>
          <a:xfrm>
            <a:off x="8178197" y="1581168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52AADA1-77D7-5DF3-2C1B-1F3DA514D68F}"/>
              </a:ext>
            </a:extLst>
          </p:cNvPr>
          <p:cNvCxnSpPr>
            <a:cxnSpLocks/>
          </p:cNvCxnSpPr>
          <p:nvPr/>
        </p:nvCxnSpPr>
        <p:spPr>
          <a:xfrm>
            <a:off x="6354086" y="237357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033AD8C-E9F4-F071-23D8-0C676809D184}"/>
              </a:ext>
            </a:extLst>
          </p:cNvPr>
          <p:cNvCxnSpPr>
            <a:cxnSpLocks/>
          </p:cNvCxnSpPr>
          <p:nvPr/>
        </p:nvCxnSpPr>
        <p:spPr>
          <a:xfrm>
            <a:off x="6354086" y="518411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8756D80-DF38-4B44-49AD-58167DF4D258}"/>
              </a:ext>
            </a:extLst>
          </p:cNvPr>
          <p:cNvSpPr txBox="1">
            <a:spLocks/>
          </p:cNvSpPr>
          <p:nvPr/>
        </p:nvSpPr>
        <p:spPr>
          <a:xfrm>
            <a:off x="4151431" y="2068817"/>
            <a:ext cx="4193938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YODADOS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4A2F288-2E59-E981-174F-0E4639837EFF}"/>
              </a:ext>
            </a:extLst>
          </p:cNvPr>
          <p:cNvSpPr txBox="1">
            <a:spLocks/>
          </p:cNvSpPr>
          <p:nvPr/>
        </p:nvSpPr>
        <p:spPr>
          <a:xfrm>
            <a:off x="5719213" y="575822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</a:t>
            </a:r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60D1E241-B35F-D292-C030-5CA7E7F01E8C}"/>
              </a:ext>
            </a:extLst>
          </p:cNvPr>
          <p:cNvSpPr/>
          <p:nvPr/>
        </p:nvSpPr>
        <p:spPr>
          <a:xfrm>
            <a:off x="8635307" y="4372194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E58C665F-9A2D-EA42-C4B4-0961AE3ABC7D}"/>
              </a:ext>
            </a:extLst>
          </p:cNvPr>
          <p:cNvSpPr txBox="1">
            <a:spLocks/>
          </p:cNvSpPr>
          <p:nvPr/>
        </p:nvSpPr>
        <p:spPr>
          <a:xfrm>
            <a:off x="183133" y="3566105"/>
            <a:ext cx="4193938" cy="724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EN RADIOLOGÍA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EE5A2D1C-ADEB-C7BC-2389-39A802E9AC75}"/>
              </a:ext>
            </a:extLst>
          </p:cNvPr>
          <p:cNvSpPr txBox="1">
            <a:spLocks/>
          </p:cNvSpPr>
          <p:nvPr/>
        </p:nvSpPr>
        <p:spPr>
          <a:xfrm>
            <a:off x="8937156" y="5133123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LINEAL</a:t>
            </a: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C2BA809B-955B-A629-DFF9-FF8EE78482CA}"/>
              </a:ext>
            </a:extLst>
          </p:cNvPr>
          <p:cNvSpPr txBox="1">
            <a:spLocks/>
          </p:cNvSpPr>
          <p:nvPr/>
        </p:nvSpPr>
        <p:spPr>
          <a:xfrm>
            <a:off x="8446658" y="2073844"/>
            <a:ext cx="1336668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IONICIDAD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696FAAD-B20C-3CD9-6A0F-A3180981FC4B}"/>
              </a:ext>
            </a:extLst>
          </p:cNvPr>
          <p:cNvSpPr txBox="1">
            <a:spLocks/>
          </p:cNvSpPr>
          <p:nvPr/>
        </p:nvSpPr>
        <p:spPr>
          <a:xfrm>
            <a:off x="8268499" y="1655969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OSMOLARIDAD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933ADE0-D9B7-D1F8-2DDA-3449B7E7AC1A}"/>
              </a:ext>
            </a:extLst>
          </p:cNvPr>
          <p:cNvSpPr txBox="1">
            <a:spLocks/>
          </p:cNvSpPr>
          <p:nvPr/>
        </p:nvSpPr>
        <p:spPr>
          <a:xfrm>
            <a:off x="8396293" y="2588323"/>
            <a:ext cx="2387343" cy="33804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ESTRUCTURA MOLECULAR</a:t>
            </a:r>
          </a:p>
        </p:txBody>
      </p:sp>
      <p:sp>
        <p:nvSpPr>
          <p:cNvPr id="32" name="Abrir llave 31">
            <a:extLst>
              <a:ext uri="{FF2B5EF4-FFF2-40B4-BE49-F238E27FC236}">
                <a16:creationId xmlns:a16="http://schemas.microsoft.com/office/drawing/2014/main" id="{67675293-B409-348C-DE2C-CAE1F1401126}"/>
              </a:ext>
            </a:extLst>
          </p:cNvPr>
          <p:cNvSpPr/>
          <p:nvPr/>
        </p:nvSpPr>
        <p:spPr>
          <a:xfrm>
            <a:off x="9982996" y="1914199"/>
            <a:ext cx="334343" cy="631110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718FEC41-7DBD-F4A8-4291-055294B51DC0}"/>
              </a:ext>
            </a:extLst>
          </p:cNvPr>
          <p:cNvSpPr txBox="1">
            <a:spLocks/>
          </p:cNvSpPr>
          <p:nvPr/>
        </p:nvSpPr>
        <p:spPr>
          <a:xfrm>
            <a:off x="9913145" y="1886196"/>
            <a:ext cx="1740981" cy="6466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IÓNICO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IÓNICO</a:t>
            </a:r>
          </a:p>
        </p:txBody>
      </p:sp>
      <p:sp>
        <p:nvSpPr>
          <p:cNvPr id="36" name="Abrir llave 35">
            <a:extLst>
              <a:ext uri="{FF2B5EF4-FFF2-40B4-BE49-F238E27FC236}">
                <a16:creationId xmlns:a16="http://schemas.microsoft.com/office/drawing/2014/main" id="{B1AC20C4-ED3B-434A-F11A-F1CCF2EE26E6}"/>
              </a:ext>
            </a:extLst>
          </p:cNvPr>
          <p:cNvSpPr/>
          <p:nvPr/>
        </p:nvSpPr>
        <p:spPr>
          <a:xfrm rot="5400000">
            <a:off x="9422792" y="2253770"/>
            <a:ext cx="334343" cy="1471914"/>
          </a:xfrm>
          <a:prstGeom prst="leftBrace">
            <a:avLst>
              <a:gd name="adj1" fmla="val 0"/>
              <a:gd name="adj2" fmla="val 50000"/>
            </a:avLst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959E797-2AA1-C15C-9940-B6032F6B4B49}"/>
              </a:ext>
            </a:extLst>
          </p:cNvPr>
          <p:cNvSpPr/>
          <p:nvPr/>
        </p:nvSpPr>
        <p:spPr>
          <a:xfrm>
            <a:off x="4630972" y="3566105"/>
            <a:ext cx="1669312" cy="408620"/>
          </a:xfrm>
          <a:prstGeom prst="roundRect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IOPAMIRON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E8809FD8-A6CD-D360-26E6-88E38557F322}"/>
              </a:ext>
            </a:extLst>
          </p:cNvPr>
          <p:cNvSpPr/>
          <p:nvPr/>
        </p:nvSpPr>
        <p:spPr>
          <a:xfrm>
            <a:off x="6403702" y="3556233"/>
            <a:ext cx="1669312" cy="408620"/>
          </a:xfrm>
          <a:prstGeom prst="roundRect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IOPAMIDOL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D1277380-5E8B-39DB-7716-F089DDEF7CB1}"/>
              </a:ext>
            </a:extLst>
          </p:cNvPr>
          <p:cNvSpPr/>
          <p:nvPr/>
        </p:nvSpPr>
        <p:spPr>
          <a:xfrm>
            <a:off x="8755854" y="3794280"/>
            <a:ext cx="1669312" cy="408620"/>
          </a:xfrm>
          <a:prstGeom prst="roundRect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OPTIRAY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BE1214-C64A-1A38-D027-27AFFA653DC4}"/>
              </a:ext>
            </a:extLst>
          </p:cNvPr>
          <p:cNvSpPr txBox="1">
            <a:spLocks/>
          </p:cNvSpPr>
          <p:nvPr/>
        </p:nvSpPr>
        <p:spPr>
          <a:xfrm>
            <a:off x="5719213" y="294768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AC4D7124-9A98-B750-3B90-F78409BE07BB}"/>
              </a:ext>
            </a:extLst>
          </p:cNvPr>
          <p:cNvCxnSpPr>
            <a:cxnSpLocks/>
          </p:cNvCxnSpPr>
          <p:nvPr/>
        </p:nvCxnSpPr>
        <p:spPr>
          <a:xfrm flipH="1">
            <a:off x="10075894" y="1259897"/>
            <a:ext cx="16709" cy="632487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D6202CF6-E77F-A869-9D5D-67383CCBE36A}"/>
              </a:ext>
            </a:extLst>
          </p:cNvPr>
          <p:cNvCxnSpPr>
            <a:cxnSpLocks/>
          </p:cNvCxnSpPr>
          <p:nvPr/>
        </p:nvCxnSpPr>
        <p:spPr>
          <a:xfrm flipH="1">
            <a:off x="10336650" y="1566764"/>
            <a:ext cx="671962" cy="10596"/>
          </a:xfrm>
          <a:prstGeom prst="straightConnector1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4B91FFAE-B460-B562-EA47-9DEDC8662730}"/>
              </a:ext>
            </a:extLst>
          </p:cNvPr>
          <p:cNvCxnSpPr>
            <a:cxnSpLocks/>
          </p:cNvCxnSpPr>
          <p:nvPr/>
        </p:nvCxnSpPr>
        <p:spPr>
          <a:xfrm flipV="1">
            <a:off x="11265081" y="1099280"/>
            <a:ext cx="0" cy="793104"/>
          </a:xfrm>
          <a:prstGeom prst="straightConnector1">
            <a:avLst/>
          </a:prstGeom>
          <a:noFill/>
          <a:ln w="76200" cap="flat" cmpd="sng" algn="ctr">
            <a:solidFill>
              <a:srgbClr val="C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26344056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819280F-C015-E31F-9EA3-F64B8FD34E9D}"/>
              </a:ext>
            </a:extLst>
          </p:cNvPr>
          <p:cNvSpPr txBox="1">
            <a:spLocks/>
          </p:cNvSpPr>
          <p:nvPr/>
        </p:nvSpPr>
        <p:spPr>
          <a:xfrm>
            <a:off x="3905694" y="4862199"/>
            <a:ext cx="4685407" cy="41463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A BASE GADOLINIO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2ABB383-16FA-2DD1-076D-CFB7B720434B}"/>
              </a:ext>
            </a:extLst>
          </p:cNvPr>
          <p:cNvCxnSpPr>
            <a:cxnSpLocks/>
          </p:cNvCxnSpPr>
          <p:nvPr/>
        </p:nvCxnSpPr>
        <p:spPr>
          <a:xfrm flipV="1">
            <a:off x="3519378" y="2538367"/>
            <a:ext cx="1470153" cy="563450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FB89439-C78A-FB5A-08C0-2E6F0FB417E1}"/>
              </a:ext>
            </a:extLst>
          </p:cNvPr>
          <p:cNvSpPr txBox="1">
            <a:spLocks/>
          </p:cNvSpPr>
          <p:nvPr/>
        </p:nvSpPr>
        <p:spPr>
          <a:xfrm>
            <a:off x="8937156" y="4511436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MACROCICLICO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2347EEC-1A53-0898-22AB-CD2FBC82CFD6}"/>
              </a:ext>
            </a:extLst>
          </p:cNvPr>
          <p:cNvSpPr txBox="1">
            <a:spLocks/>
          </p:cNvSpPr>
          <p:nvPr/>
        </p:nvSpPr>
        <p:spPr>
          <a:xfrm>
            <a:off x="8769197" y="3156898"/>
            <a:ext cx="1740981" cy="6466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MONOMÉRICOS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DIMÉRICOS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8B80785D-15AE-7196-E1B6-6A0AE73BAC78}"/>
              </a:ext>
            </a:extLst>
          </p:cNvPr>
          <p:cNvCxnSpPr>
            <a:cxnSpLocks/>
          </p:cNvCxnSpPr>
          <p:nvPr/>
        </p:nvCxnSpPr>
        <p:spPr>
          <a:xfrm>
            <a:off x="3619581" y="4091432"/>
            <a:ext cx="1269746" cy="589028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Abrir llave 12">
            <a:extLst>
              <a:ext uri="{FF2B5EF4-FFF2-40B4-BE49-F238E27FC236}">
                <a16:creationId xmlns:a16="http://schemas.microsoft.com/office/drawing/2014/main" id="{3FB86403-4F17-70E8-6440-2AE2E8357188}"/>
              </a:ext>
            </a:extLst>
          </p:cNvPr>
          <p:cNvSpPr/>
          <p:nvPr/>
        </p:nvSpPr>
        <p:spPr>
          <a:xfrm>
            <a:off x="8178197" y="1581168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52AADA1-77D7-5DF3-2C1B-1F3DA514D68F}"/>
              </a:ext>
            </a:extLst>
          </p:cNvPr>
          <p:cNvCxnSpPr>
            <a:cxnSpLocks/>
          </p:cNvCxnSpPr>
          <p:nvPr/>
        </p:nvCxnSpPr>
        <p:spPr>
          <a:xfrm>
            <a:off x="6354086" y="237357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033AD8C-E9F4-F071-23D8-0C676809D184}"/>
              </a:ext>
            </a:extLst>
          </p:cNvPr>
          <p:cNvCxnSpPr>
            <a:cxnSpLocks/>
          </p:cNvCxnSpPr>
          <p:nvPr/>
        </p:nvCxnSpPr>
        <p:spPr>
          <a:xfrm>
            <a:off x="6354086" y="518411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8756D80-DF38-4B44-49AD-58167DF4D258}"/>
              </a:ext>
            </a:extLst>
          </p:cNvPr>
          <p:cNvSpPr txBox="1">
            <a:spLocks/>
          </p:cNvSpPr>
          <p:nvPr/>
        </p:nvSpPr>
        <p:spPr>
          <a:xfrm>
            <a:off x="4151431" y="2068817"/>
            <a:ext cx="4193938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YODADOS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4A2F288-2E59-E981-174F-0E4639837EFF}"/>
              </a:ext>
            </a:extLst>
          </p:cNvPr>
          <p:cNvSpPr txBox="1">
            <a:spLocks/>
          </p:cNvSpPr>
          <p:nvPr/>
        </p:nvSpPr>
        <p:spPr>
          <a:xfrm>
            <a:off x="5719213" y="575822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</a:t>
            </a:r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60D1E241-B35F-D292-C030-5CA7E7F01E8C}"/>
              </a:ext>
            </a:extLst>
          </p:cNvPr>
          <p:cNvSpPr/>
          <p:nvPr/>
        </p:nvSpPr>
        <p:spPr>
          <a:xfrm>
            <a:off x="8635307" y="4372194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E58C665F-9A2D-EA42-C4B4-0961AE3ABC7D}"/>
              </a:ext>
            </a:extLst>
          </p:cNvPr>
          <p:cNvSpPr txBox="1">
            <a:spLocks/>
          </p:cNvSpPr>
          <p:nvPr/>
        </p:nvSpPr>
        <p:spPr>
          <a:xfrm>
            <a:off x="183133" y="3566105"/>
            <a:ext cx="4193938" cy="724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EN RADIOLOGÍA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EE5A2D1C-ADEB-C7BC-2389-39A802E9AC75}"/>
              </a:ext>
            </a:extLst>
          </p:cNvPr>
          <p:cNvSpPr txBox="1">
            <a:spLocks/>
          </p:cNvSpPr>
          <p:nvPr/>
        </p:nvSpPr>
        <p:spPr>
          <a:xfrm>
            <a:off x="8937156" y="5133123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LINEAL</a:t>
            </a: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C2BA809B-955B-A629-DFF9-FF8EE78482CA}"/>
              </a:ext>
            </a:extLst>
          </p:cNvPr>
          <p:cNvSpPr txBox="1">
            <a:spLocks/>
          </p:cNvSpPr>
          <p:nvPr/>
        </p:nvSpPr>
        <p:spPr>
          <a:xfrm>
            <a:off x="8446658" y="2073844"/>
            <a:ext cx="1336668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IONICIDAD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696FAAD-B20C-3CD9-6A0F-A3180981FC4B}"/>
              </a:ext>
            </a:extLst>
          </p:cNvPr>
          <p:cNvSpPr txBox="1">
            <a:spLocks/>
          </p:cNvSpPr>
          <p:nvPr/>
        </p:nvSpPr>
        <p:spPr>
          <a:xfrm>
            <a:off x="8268499" y="1655969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OSMOLARIDAD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933ADE0-D9B7-D1F8-2DDA-3449B7E7AC1A}"/>
              </a:ext>
            </a:extLst>
          </p:cNvPr>
          <p:cNvSpPr txBox="1">
            <a:spLocks/>
          </p:cNvSpPr>
          <p:nvPr/>
        </p:nvSpPr>
        <p:spPr>
          <a:xfrm>
            <a:off x="8396293" y="2588323"/>
            <a:ext cx="2387343" cy="33804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ESTRUCTURA MOLECULAR</a:t>
            </a:r>
          </a:p>
        </p:txBody>
      </p:sp>
      <p:sp>
        <p:nvSpPr>
          <p:cNvPr id="32" name="Abrir llave 31">
            <a:extLst>
              <a:ext uri="{FF2B5EF4-FFF2-40B4-BE49-F238E27FC236}">
                <a16:creationId xmlns:a16="http://schemas.microsoft.com/office/drawing/2014/main" id="{67675293-B409-348C-DE2C-CAE1F1401126}"/>
              </a:ext>
            </a:extLst>
          </p:cNvPr>
          <p:cNvSpPr/>
          <p:nvPr/>
        </p:nvSpPr>
        <p:spPr>
          <a:xfrm>
            <a:off x="9982996" y="1914199"/>
            <a:ext cx="334343" cy="631110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718FEC41-7DBD-F4A8-4291-055294B51DC0}"/>
              </a:ext>
            </a:extLst>
          </p:cNvPr>
          <p:cNvSpPr txBox="1">
            <a:spLocks/>
          </p:cNvSpPr>
          <p:nvPr/>
        </p:nvSpPr>
        <p:spPr>
          <a:xfrm>
            <a:off x="9913145" y="1886196"/>
            <a:ext cx="1740981" cy="6466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IÓNICO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IÓNICO</a:t>
            </a:r>
          </a:p>
        </p:txBody>
      </p:sp>
      <p:sp>
        <p:nvSpPr>
          <p:cNvPr id="36" name="Abrir llave 35">
            <a:extLst>
              <a:ext uri="{FF2B5EF4-FFF2-40B4-BE49-F238E27FC236}">
                <a16:creationId xmlns:a16="http://schemas.microsoft.com/office/drawing/2014/main" id="{B1AC20C4-ED3B-434A-F11A-F1CCF2EE26E6}"/>
              </a:ext>
            </a:extLst>
          </p:cNvPr>
          <p:cNvSpPr/>
          <p:nvPr/>
        </p:nvSpPr>
        <p:spPr>
          <a:xfrm rot="5400000">
            <a:off x="9422792" y="2253770"/>
            <a:ext cx="334343" cy="1471914"/>
          </a:xfrm>
          <a:prstGeom prst="leftBrace">
            <a:avLst>
              <a:gd name="adj1" fmla="val 0"/>
              <a:gd name="adj2" fmla="val 50000"/>
            </a:avLst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959E797-2AA1-C15C-9940-B6032F6B4B49}"/>
              </a:ext>
            </a:extLst>
          </p:cNvPr>
          <p:cNvSpPr/>
          <p:nvPr/>
        </p:nvSpPr>
        <p:spPr>
          <a:xfrm>
            <a:off x="4630972" y="3566105"/>
            <a:ext cx="1669312" cy="408620"/>
          </a:xfrm>
          <a:prstGeom prst="roundRect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IOPAMIRON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E8809FD8-A6CD-D360-26E6-88E38557F322}"/>
              </a:ext>
            </a:extLst>
          </p:cNvPr>
          <p:cNvSpPr/>
          <p:nvPr/>
        </p:nvSpPr>
        <p:spPr>
          <a:xfrm>
            <a:off x="6403702" y="3556233"/>
            <a:ext cx="1669312" cy="408620"/>
          </a:xfrm>
          <a:prstGeom prst="roundRect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IOPAMIDOL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D1277380-5E8B-39DB-7716-F089DDEF7CB1}"/>
              </a:ext>
            </a:extLst>
          </p:cNvPr>
          <p:cNvSpPr/>
          <p:nvPr/>
        </p:nvSpPr>
        <p:spPr>
          <a:xfrm>
            <a:off x="8755854" y="3794280"/>
            <a:ext cx="1669312" cy="408620"/>
          </a:xfrm>
          <a:prstGeom prst="roundRect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OPTIRAY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512DEAAF-A48E-8CB2-1746-35852A9EE577}"/>
              </a:ext>
            </a:extLst>
          </p:cNvPr>
          <p:cNvSpPr/>
          <p:nvPr/>
        </p:nvSpPr>
        <p:spPr>
          <a:xfrm>
            <a:off x="10340154" y="3351923"/>
            <a:ext cx="1669312" cy="408620"/>
          </a:xfrm>
          <a:prstGeom prst="roundRect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OMINIPAQUE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9D7176-520B-2EC4-A7DF-66A0088CFD64}"/>
              </a:ext>
            </a:extLst>
          </p:cNvPr>
          <p:cNvSpPr txBox="1">
            <a:spLocks/>
          </p:cNvSpPr>
          <p:nvPr/>
        </p:nvSpPr>
        <p:spPr>
          <a:xfrm>
            <a:off x="5719213" y="294768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AD29520C-847F-981D-6030-E8667D70BA27}"/>
              </a:ext>
            </a:extLst>
          </p:cNvPr>
          <p:cNvCxnSpPr>
            <a:cxnSpLocks/>
          </p:cNvCxnSpPr>
          <p:nvPr/>
        </p:nvCxnSpPr>
        <p:spPr>
          <a:xfrm flipV="1">
            <a:off x="11265081" y="1099280"/>
            <a:ext cx="0" cy="793104"/>
          </a:xfrm>
          <a:prstGeom prst="straightConnector1">
            <a:avLst/>
          </a:prstGeom>
          <a:noFill/>
          <a:ln w="76200" cap="flat" cmpd="sng" algn="ctr">
            <a:solidFill>
              <a:srgbClr val="C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8EA1E1E3-90F0-29BB-2A4E-0F11F8F9D6D7}"/>
              </a:ext>
            </a:extLst>
          </p:cNvPr>
          <p:cNvCxnSpPr>
            <a:cxnSpLocks/>
          </p:cNvCxnSpPr>
          <p:nvPr/>
        </p:nvCxnSpPr>
        <p:spPr>
          <a:xfrm flipH="1">
            <a:off x="10336650" y="1566764"/>
            <a:ext cx="671962" cy="10596"/>
          </a:xfrm>
          <a:prstGeom prst="straightConnector1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AADDEFE4-D1FF-E7DD-1444-B13D4463D2A2}"/>
              </a:ext>
            </a:extLst>
          </p:cNvPr>
          <p:cNvCxnSpPr>
            <a:cxnSpLocks/>
          </p:cNvCxnSpPr>
          <p:nvPr/>
        </p:nvCxnSpPr>
        <p:spPr>
          <a:xfrm flipH="1">
            <a:off x="10075894" y="1259897"/>
            <a:ext cx="16709" cy="632487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72418450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819280F-C015-E31F-9EA3-F64B8FD34E9D}"/>
              </a:ext>
            </a:extLst>
          </p:cNvPr>
          <p:cNvSpPr txBox="1">
            <a:spLocks/>
          </p:cNvSpPr>
          <p:nvPr/>
        </p:nvSpPr>
        <p:spPr>
          <a:xfrm>
            <a:off x="3905694" y="4862199"/>
            <a:ext cx="4685407" cy="41463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A BASE GADOLINIO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2ABB383-16FA-2DD1-076D-CFB7B720434B}"/>
              </a:ext>
            </a:extLst>
          </p:cNvPr>
          <p:cNvCxnSpPr>
            <a:cxnSpLocks/>
          </p:cNvCxnSpPr>
          <p:nvPr/>
        </p:nvCxnSpPr>
        <p:spPr>
          <a:xfrm flipV="1">
            <a:off x="3519378" y="2538367"/>
            <a:ext cx="1470153" cy="563450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FB89439-C78A-FB5A-08C0-2E6F0FB417E1}"/>
              </a:ext>
            </a:extLst>
          </p:cNvPr>
          <p:cNvSpPr txBox="1">
            <a:spLocks/>
          </p:cNvSpPr>
          <p:nvPr/>
        </p:nvSpPr>
        <p:spPr>
          <a:xfrm>
            <a:off x="8937156" y="4511436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MACROCICLICO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2347EEC-1A53-0898-22AB-CD2FBC82CFD6}"/>
              </a:ext>
            </a:extLst>
          </p:cNvPr>
          <p:cNvSpPr txBox="1">
            <a:spLocks/>
          </p:cNvSpPr>
          <p:nvPr/>
        </p:nvSpPr>
        <p:spPr>
          <a:xfrm>
            <a:off x="8769197" y="3156898"/>
            <a:ext cx="1740981" cy="6466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MONOMÉRICOS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DIMÉRICOS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8B80785D-15AE-7196-E1B6-6A0AE73BAC78}"/>
              </a:ext>
            </a:extLst>
          </p:cNvPr>
          <p:cNvCxnSpPr>
            <a:cxnSpLocks/>
          </p:cNvCxnSpPr>
          <p:nvPr/>
        </p:nvCxnSpPr>
        <p:spPr>
          <a:xfrm>
            <a:off x="3619581" y="4091432"/>
            <a:ext cx="1269746" cy="589028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Abrir llave 12">
            <a:extLst>
              <a:ext uri="{FF2B5EF4-FFF2-40B4-BE49-F238E27FC236}">
                <a16:creationId xmlns:a16="http://schemas.microsoft.com/office/drawing/2014/main" id="{3FB86403-4F17-70E8-6440-2AE2E8357188}"/>
              </a:ext>
            </a:extLst>
          </p:cNvPr>
          <p:cNvSpPr/>
          <p:nvPr/>
        </p:nvSpPr>
        <p:spPr>
          <a:xfrm>
            <a:off x="8178197" y="1581168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52AADA1-77D7-5DF3-2C1B-1F3DA514D68F}"/>
              </a:ext>
            </a:extLst>
          </p:cNvPr>
          <p:cNvCxnSpPr>
            <a:cxnSpLocks/>
          </p:cNvCxnSpPr>
          <p:nvPr/>
        </p:nvCxnSpPr>
        <p:spPr>
          <a:xfrm>
            <a:off x="6354086" y="237357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033AD8C-E9F4-F071-23D8-0C676809D184}"/>
              </a:ext>
            </a:extLst>
          </p:cNvPr>
          <p:cNvCxnSpPr>
            <a:cxnSpLocks/>
          </p:cNvCxnSpPr>
          <p:nvPr/>
        </p:nvCxnSpPr>
        <p:spPr>
          <a:xfrm>
            <a:off x="6354086" y="518411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8756D80-DF38-4B44-49AD-58167DF4D258}"/>
              </a:ext>
            </a:extLst>
          </p:cNvPr>
          <p:cNvSpPr txBox="1">
            <a:spLocks/>
          </p:cNvSpPr>
          <p:nvPr/>
        </p:nvSpPr>
        <p:spPr>
          <a:xfrm>
            <a:off x="4151431" y="2068817"/>
            <a:ext cx="4193938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YODADOS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4A2F288-2E59-E981-174F-0E4639837EFF}"/>
              </a:ext>
            </a:extLst>
          </p:cNvPr>
          <p:cNvSpPr txBox="1">
            <a:spLocks/>
          </p:cNvSpPr>
          <p:nvPr/>
        </p:nvSpPr>
        <p:spPr>
          <a:xfrm>
            <a:off x="5719213" y="575822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</a:t>
            </a:r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60D1E241-B35F-D292-C030-5CA7E7F01E8C}"/>
              </a:ext>
            </a:extLst>
          </p:cNvPr>
          <p:cNvSpPr/>
          <p:nvPr/>
        </p:nvSpPr>
        <p:spPr>
          <a:xfrm>
            <a:off x="8635307" y="4372194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E58C665F-9A2D-EA42-C4B4-0961AE3ABC7D}"/>
              </a:ext>
            </a:extLst>
          </p:cNvPr>
          <p:cNvSpPr txBox="1">
            <a:spLocks/>
          </p:cNvSpPr>
          <p:nvPr/>
        </p:nvSpPr>
        <p:spPr>
          <a:xfrm>
            <a:off x="183133" y="3566105"/>
            <a:ext cx="4193938" cy="724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EN RADIOLOGÍA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EE5A2D1C-ADEB-C7BC-2389-39A802E9AC75}"/>
              </a:ext>
            </a:extLst>
          </p:cNvPr>
          <p:cNvSpPr txBox="1">
            <a:spLocks/>
          </p:cNvSpPr>
          <p:nvPr/>
        </p:nvSpPr>
        <p:spPr>
          <a:xfrm>
            <a:off x="8937156" y="5133123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LINEAL</a:t>
            </a: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C2BA809B-955B-A629-DFF9-FF8EE78482CA}"/>
              </a:ext>
            </a:extLst>
          </p:cNvPr>
          <p:cNvSpPr txBox="1">
            <a:spLocks/>
          </p:cNvSpPr>
          <p:nvPr/>
        </p:nvSpPr>
        <p:spPr>
          <a:xfrm>
            <a:off x="8446658" y="2073844"/>
            <a:ext cx="1336668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IONICIDAD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696FAAD-B20C-3CD9-6A0F-A3180981FC4B}"/>
              </a:ext>
            </a:extLst>
          </p:cNvPr>
          <p:cNvSpPr txBox="1">
            <a:spLocks/>
          </p:cNvSpPr>
          <p:nvPr/>
        </p:nvSpPr>
        <p:spPr>
          <a:xfrm>
            <a:off x="8268499" y="1655969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OSMOLARIDAD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933ADE0-D9B7-D1F8-2DDA-3449B7E7AC1A}"/>
              </a:ext>
            </a:extLst>
          </p:cNvPr>
          <p:cNvSpPr txBox="1">
            <a:spLocks/>
          </p:cNvSpPr>
          <p:nvPr/>
        </p:nvSpPr>
        <p:spPr>
          <a:xfrm>
            <a:off x="8396293" y="2588323"/>
            <a:ext cx="2387343" cy="33804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ESTRUCTURA MOLECULAR</a:t>
            </a:r>
          </a:p>
        </p:txBody>
      </p:sp>
      <p:sp>
        <p:nvSpPr>
          <p:cNvPr id="32" name="Abrir llave 31">
            <a:extLst>
              <a:ext uri="{FF2B5EF4-FFF2-40B4-BE49-F238E27FC236}">
                <a16:creationId xmlns:a16="http://schemas.microsoft.com/office/drawing/2014/main" id="{67675293-B409-348C-DE2C-CAE1F1401126}"/>
              </a:ext>
            </a:extLst>
          </p:cNvPr>
          <p:cNvSpPr/>
          <p:nvPr/>
        </p:nvSpPr>
        <p:spPr>
          <a:xfrm>
            <a:off x="9982996" y="1914199"/>
            <a:ext cx="334343" cy="631110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718FEC41-7DBD-F4A8-4291-055294B51DC0}"/>
              </a:ext>
            </a:extLst>
          </p:cNvPr>
          <p:cNvSpPr txBox="1">
            <a:spLocks/>
          </p:cNvSpPr>
          <p:nvPr/>
        </p:nvSpPr>
        <p:spPr>
          <a:xfrm>
            <a:off x="9913145" y="1886196"/>
            <a:ext cx="1740981" cy="6466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IÓNICO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IÓNICO</a:t>
            </a:r>
          </a:p>
        </p:txBody>
      </p:sp>
      <p:sp>
        <p:nvSpPr>
          <p:cNvPr id="36" name="Abrir llave 35">
            <a:extLst>
              <a:ext uri="{FF2B5EF4-FFF2-40B4-BE49-F238E27FC236}">
                <a16:creationId xmlns:a16="http://schemas.microsoft.com/office/drawing/2014/main" id="{B1AC20C4-ED3B-434A-F11A-F1CCF2EE26E6}"/>
              </a:ext>
            </a:extLst>
          </p:cNvPr>
          <p:cNvSpPr/>
          <p:nvPr/>
        </p:nvSpPr>
        <p:spPr>
          <a:xfrm rot="5400000">
            <a:off x="9422792" y="2253770"/>
            <a:ext cx="334343" cy="1471914"/>
          </a:xfrm>
          <a:prstGeom prst="leftBrace">
            <a:avLst>
              <a:gd name="adj1" fmla="val 0"/>
              <a:gd name="adj2" fmla="val 50000"/>
            </a:avLst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959E797-2AA1-C15C-9940-B6032F6B4B49}"/>
              </a:ext>
            </a:extLst>
          </p:cNvPr>
          <p:cNvSpPr/>
          <p:nvPr/>
        </p:nvSpPr>
        <p:spPr>
          <a:xfrm>
            <a:off x="4630972" y="3566105"/>
            <a:ext cx="1669312" cy="408620"/>
          </a:xfrm>
          <a:prstGeom prst="roundRect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IOPAMIRON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E8809FD8-A6CD-D360-26E6-88E38557F322}"/>
              </a:ext>
            </a:extLst>
          </p:cNvPr>
          <p:cNvSpPr/>
          <p:nvPr/>
        </p:nvSpPr>
        <p:spPr>
          <a:xfrm>
            <a:off x="6403702" y="3556233"/>
            <a:ext cx="1669312" cy="408620"/>
          </a:xfrm>
          <a:prstGeom prst="roundRect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IOPAMIDOL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D1277380-5E8B-39DB-7716-F089DDEF7CB1}"/>
              </a:ext>
            </a:extLst>
          </p:cNvPr>
          <p:cNvSpPr/>
          <p:nvPr/>
        </p:nvSpPr>
        <p:spPr>
          <a:xfrm>
            <a:off x="8755854" y="3794280"/>
            <a:ext cx="1669312" cy="408620"/>
          </a:xfrm>
          <a:prstGeom prst="roundRect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OPTIRAY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512DEAAF-A48E-8CB2-1746-35852A9EE577}"/>
              </a:ext>
            </a:extLst>
          </p:cNvPr>
          <p:cNvSpPr/>
          <p:nvPr/>
        </p:nvSpPr>
        <p:spPr>
          <a:xfrm>
            <a:off x="10340154" y="3351923"/>
            <a:ext cx="1669312" cy="408620"/>
          </a:xfrm>
          <a:prstGeom prst="roundRect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OMINIPAQUE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67F0891D-23AD-7726-9EDA-242BB9013AA8}"/>
              </a:ext>
            </a:extLst>
          </p:cNvPr>
          <p:cNvSpPr/>
          <p:nvPr/>
        </p:nvSpPr>
        <p:spPr>
          <a:xfrm>
            <a:off x="7230077" y="5908124"/>
            <a:ext cx="1669312" cy="408620"/>
          </a:xfrm>
          <a:prstGeom prst="roundRect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DOTAREM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5B3DCF-88E2-EA1F-37CE-D5AD329FAD24}"/>
              </a:ext>
            </a:extLst>
          </p:cNvPr>
          <p:cNvSpPr txBox="1">
            <a:spLocks/>
          </p:cNvSpPr>
          <p:nvPr/>
        </p:nvSpPr>
        <p:spPr>
          <a:xfrm>
            <a:off x="5719213" y="294768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8DAC34D1-09B5-7EAB-CAE6-938F99927C1C}"/>
              </a:ext>
            </a:extLst>
          </p:cNvPr>
          <p:cNvCxnSpPr>
            <a:cxnSpLocks/>
          </p:cNvCxnSpPr>
          <p:nvPr/>
        </p:nvCxnSpPr>
        <p:spPr>
          <a:xfrm flipH="1">
            <a:off x="10075894" y="1259897"/>
            <a:ext cx="16709" cy="632487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A03EBE95-7594-1897-AF5D-9F00B4C5E280}"/>
              </a:ext>
            </a:extLst>
          </p:cNvPr>
          <p:cNvCxnSpPr>
            <a:cxnSpLocks/>
          </p:cNvCxnSpPr>
          <p:nvPr/>
        </p:nvCxnSpPr>
        <p:spPr>
          <a:xfrm flipH="1">
            <a:off x="10336650" y="1566764"/>
            <a:ext cx="671962" cy="10596"/>
          </a:xfrm>
          <a:prstGeom prst="straightConnector1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B02F4F2D-0738-F684-9A3E-6E72B2EF5B8D}"/>
              </a:ext>
            </a:extLst>
          </p:cNvPr>
          <p:cNvCxnSpPr>
            <a:cxnSpLocks/>
          </p:cNvCxnSpPr>
          <p:nvPr/>
        </p:nvCxnSpPr>
        <p:spPr>
          <a:xfrm flipV="1">
            <a:off x="11265081" y="1099280"/>
            <a:ext cx="0" cy="793104"/>
          </a:xfrm>
          <a:prstGeom prst="straightConnector1">
            <a:avLst/>
          </a:prstGeom>
          <a:noFill/>
          <a:ln w="76200" cap="flat" cmpd="sng" algn="ctr">
            <a:solidFill>
              <a:srgbClr val="C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63707941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0F3034E0-B20B-7AA1-7F1B-0A8516DB7FB8}"/>
              </a:ext>
            </a:extLst>
          </p:cNvPr>
          <p:cNvSpPr/>
          <p:nvPr/>
        </p:nvSpPr>
        <p:spPr>
          <a:xfrm>
            <a:off x="2197" y="5682182"/>
            <a:ext cx="4113050" cy="207327"/>
          </a:xfrm>
          <a:prstGeom prst="rect">
            <a:avLst/>
          </a:prstGeom>
          <a:solidFill>
            <a:srgbClr val="C00000"/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5" name="Rounded Rectangle 37">
            <a:extLst>
              <a:ext uri="{FF2B5EF4-FFF2-40B4-BE49-F238E27FC236}">
                <a16:creationId xmlns:a16="http://schemas.microsoft.com/office/drawing/2014/main" id="{17C23E39-288A-5F66-0C08-F54DF230953D}"/>
              </a:ext>
            </a:extLst>
          </p:cNvPr>
          <p:cNvSpPr/>
          <p:nvPr/>
        </p:nvSpPr>
        <p:spPr>
          <a:xfrm>
            <a:off x="4112942" y="4806324"/>
            <a:ext cx="792000" cy="175606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13E8AF7B-C884-F814-DA22-D29C76AF9E72}"/>
              </a:ext>
            </a:extLst>
          </p:cNvPr>
          <p:cNvSpPr txBox="1"/>
          <p:nvPr/>
        </p:nvSpPr>
        <p:spPr>
          <a:xfrm>
            <a:off x="4104845" y="4951866"/>
            <a:ext cx="78746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01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DC92C9C9-B77E-BF9B-7084-DAFD3AF5FAE6}"/>
              </a:ext>
            </a:extLst>
          </p:cNvPr>
          <p:cNvSpPr txBox="1"/>
          <p:nvPr/>
        </p:nvSpPr>
        <p:spPr>
          <a:xfrm>
            <a:off x="7248347" y="2318954"/>
            <a:ext cx="78746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05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30" name="Rounded Rectangle 7">
            <a:extLst>
              <a:ext uri="{FF2B5EF4-FFF2-40B4-BE49-F238E27FC236}">
                <a16:creationId xmlns:a16="http://schemas.microsoft.com/office/drawing/2014/main" id="{46E80DD2-938D-1708-5CCB-D249AC23773E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5218723" y="4820131"/>
            <a:ext cx="162556" cy="635774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4" name="Imagen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346C4AEA-2376-EEAF-AE55-E22D2CDA4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37" y="5752593"/>
            <a:ext cx="577655" cy="440462"/>
          </a:xfrm>
          <a:prstGeom prst="rect">
            <a:avLst/>
          </a:prstGeom>
        </p:spPr>
      </p:pic>
      <p:sp>
        <p:nvSpPr>
          <p:cNvPr id="12" name="TextBox 23">
            <a:extLst>
              <a:ext uri="{FF2B5EF4-FFF2-40B4-BE49-F238E27FC236}">
                <a16:creationId xmlns:a16="http://schemas.microsoft.com/office/drawing/2014/main" id="{BD80A2E5-4F2C-0F47-574D-1BCD0DB51C95}"/>
              </a:ext>
            </a:extLst>
          </p:cNvPr>
          <p:cNvSpPr txBox="1"/>
          <p:nvPr/>
        </p:nvSpPr>
        <p:spPr>
          <a:xfrm>
            <a:off x="4867447" y="6280908"/>
            <a:ext cx="158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ESTADÍSTICAS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87345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819280F-C015-E31F-9EA3-F64B8FD34E9D}"/>
              </a:ext>
            </a:extLst>
          </p:cNvPr>
          <p:cNvSpPr txBox="1">
            <a:spLocks/>
          </p:cNvSpPr>
          <p:nvPr/>
        </p:nvSpPr>
        <p:spPr>
          <a:xfrm>
            <a:off x="3905694" y="4862199"/>
            <a:ext cx="4685407" cy="41463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A BASE GADOLINIO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2ABB383-16FA-2DD1-076D-CFB7B720434B}"/>
              </a:ext>
            </a:extLst>
          </p:cNvPr>
          <p:cNvCxnSpPr>
            <a:cxnSpLocks/>
          </p:cNvCxnSpPr>
          <p:nvPr/>
        </p:nvCxnSpPr>
        <p:spPr>
          <a:xfrm flipV="1">
            <a:off x="3519378" y="2538367"/>
            <a:ext cx="1470153" cy="563450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FB89439-C78A-FB5A-08C0-2E6F0FB417E1}"/>
              </a:ext>
            </a:extLst>
          </p:cNvPr>
          <p:cNvSpPr txBox="1">
            <a:spLocks/>
          </p:cNvSpPr>
          <p:nvPr/>
        </p:nvSpPr>
        <p:spPr>
          <a:xfrm>
            <a:off x="8937156" y="4511436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MACROCICLICO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2347EEC-1A53-0898-22AB-CD2FBC82CFD6}"/>
              </a:ext>
            </a:extLst>
          </p:cNvPr>
          <p:cNvSpPr txBox="1">
            <a:spLocks/>
          </p:cNvSpPr>
          <p:nvPr/>
        </p:nvSpPr>
        <p:spPr>
          <a:xfrm>
            <a:off x="8769197" y="3156898"/>
            <a:ext cx="1740981" cy="6466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MONOMÉRICOS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DIMÉRICOS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8B80785D-15AE-7196-E1B6-6A0AE73BAC78}"/>
              </a:ext>
            </a:extLst>
          </p:cNvPr>
          <p:cNvCxnSpPr>
            <a:cxnSpLocks/>
          </p:cNvCxnSpPr>
          <p:nvPr/>
        </p:nvCxnSpPr>
        <p:spPr>
          <a:xfrm>
            <a:off x="3619581" y="4091432"/>
            <a:ext cx="1269746" cy="589028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Abrir llave 12">
            <a:extLst>
              <a:ext uri="{FF2B5EF4-FFF2-40B4-BE49-F238E27FC236}">
                <a16:creationId xmlns:a16="http://schemas.microsoft.com/office/drawing/2014/main" id="{3FB86403-4F17-70E8-6440-2AE2E8357188}"/>
              </a:ext>
            </a:extLst>
          </p:cNvPr>
          <p:cNvSpPr/>
          <p:nvPr/>
        </p:nvSpPr>
        <p:spPr>
          <a:xfrm>
            <a:off x="8178197" y="1581168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52AADA1-77D7-5DF3-2C1B-1F3DA514D68F}"/>
              </a:ext>
            </a:extLst>
          </p:cNvPr>
          <p:cNvCxnSpPr>
            <a:cxnSpLocks/>
          </p:cNvCxnSpPr>
          <p:nvPr/>
        </p:nvCxnSpPr>
        <p:spPr>
          <a:xfrm>
            <a:off x="6354086" y="237357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033AD8C-E9F4-F071-23D8-0C676809D184}"/>
              </a:ext>
            </a:extLst>
          </p:cNvPr>
          <p:cNvCxnSpPr>
            <a:cxnSpLocks/>
          </p:cNvCxnSpPr>
          <p:nvPr/>
        </p:nvCxnSpPr>
        <p:spPr>
          <a:xfrm>
            <a:off x="6354086" y="5184119"/>
            <a:ext cx="0" cy="574103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8756D80-DF38-4B44-49AD-58167DF4D258}"/>
              </a:ext>
            </a:extLst>
          </p:cNvPr>
          <p:cNvSpPr txBox="1">
            <a:spLocks/>
          </p:cNvSpPr>
          <p:nvPr/>
        </p:nvSpPr>
        <p:spPr>
          <a:xfrm>
            <a:off x="4151431" y="2068817"/>
            <a:ext cx="4193938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YODADOS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4A2F288-2E59-E981-174F-0E4639837EFF}"/>
              </a:ext>
            </a:extLst>
          </p:cNvPr>
          <p:cNvSpPr txBox="1">
            <a:spLocks/>
          </p:cNvSpPr>
          <p:nvPr/>
        </p:nvSpPr>
        <p:spPr>
          <a:xfrm>
            <a:off x="5719213" y="575822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</a:t>
            </a:r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60D1E241-B35F-D292-C030-5CA7E7F01E8C}"/>
              </a:ext>
            </a:extLst>
          </p:cNvPr>
          <p:cNvSpPr/>
          <p:nvPr/>
        </p:nvSpPr>
        <p:spPr>
          <a:xfrm>
            <a:off x="8635307" y="4372194"/>
            <a:ext cx="334343" cy="1297172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E58C665F-9A2D-EA42-C4B4-0961AE3ABC7D}"/>
              </a:ext>
            </a:extLst>
          </p:cNvPr>
          <p:cNvSpPr txBox="1">
            <a:spLocks/>
          </p:cNvSpPr>
          <p:nvPr/>
        </p:nvSpPr>
        <p:spPr>
          <a:xfrm>
            <a:off x="183133" y="3566105"/>
            <a:ext cx="4193938" cy="724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 EN RADIOLOGÍA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EE5A2D1C-ADEB-C7BC-2389-39A802E9AC75}"/>
              </a:ext>
            </a:extLst>
          </p:cNvPr>
          <p:cNvSpPr txBox="1">
            <a:spLocks/>
          </p:cNvSpPr>
          <p:nvPr/>
        </p:nvSpPr>
        <p:spPr>
          <a:xfrm>
            <a:off x="8937156" y="5133123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LINEAL</a:t>
            </a: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C2BA809B-955B-A629-DFF9-FF8EE78482CA}"/>
              </a:ext>
            </a:extLst>
          </p:cNvPr>
          <p:cNvSpPr txBox="1">
            <a:spLocks/>
          </p:cNvSpPr>
          <p:nvPr/>
        </p:nvSpPr>
        <p:spPr>
          <a:xfrm>
            <a:off x="8446658" y="2073844"/>
            <a:ext cx="1336668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IONICIDAD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696FAAD-B20C-3CD9-6A0F-A3180981FC4B}"/>
              </a:ext>
            </a:extLst>
          </p:cNvPr>
          <p:cNvSpPr txBox="1">
            <a:spLocks/>
          </p:cNvSpPr>
          <p:nvPr/>
        </p:nvSpPr>
        <p:spPr>
          <a:xfrm>
            <a:off x="8268499" y="1655969"/>
            <a:ext cx="1824104" cy="338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OSMOLARIDAD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933ADE0-D9B7-D1F8-2DDA-3449B7E7AC1A}"/>
              </a:ext>
            </a:extLst>
          </p:cNvPr>
          <p:cNvSpPr txBox="1">
            <a:spLocks/>
          </p:cNvSpPr>
          <p:nvPr/>
        </p:nvSpPr>
        <p:spPr>
          <a:xfrm>
            <a:off x="8396293" y="2588323"/>
            <a:ext cx="2387343" cy="33804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ESTRUCTURA MOLECULAR</a:t>
            </a:r>
          </a:p>
        </p:txBody>
      </p:sp>
      <p:sp>
        <p:nvSpPr>
          <p:cNvPr id="32" name="Abrir llave 31">
            <a:extLst>
              <a:ext uri="{FF2B5EF4-FFF2-40B4-BE49-F238E27FC236}">
                <a16:creationId xmlns:a16="http://schemas.microsoft.com/office/drawing/2014/main" id="{67675293-B409-348C-DE2C-CAE1F1401126}"/>
              </a:ext>
            </a:extLst>
          </p:cNvPr>
          <p:cNvSpPr/>
          <p:nvPr/>
        </p:nvSpPr>
        <p:spPr>
          <a:xfrm>
            <a:off x="9982996" y="1914199"/>
            <a:ext cx="334343" cy="631110"/>
          </a:xfrm>
          <a:prstGeom prst="leftBrace">
            <a:avLst/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718FEC41-7DBD-F4A8-4291-055294B51DC0}"/>
              </a:ext>
            </a:extLst>
          </p:cNvPr>
          <p:cNvSpPr txBox="1">
            <a:spLocks/>
          </p:cNvSpPr>
          <p:nvPr/>
        </p:nvSpPr>
        <p:spPr>
          <a:xfrm>
            <a:off x="9913145" y="1886196"/>
            <a:ext cx="1740981" cy="6466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IÓNICO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IÓNICO</a:t>
            </a:r>
          </a:p>
        </p:txBody>
      </p:sp>
      <p:sp>
        <p:nvSpPr>
          <p:cNvPr id="36" name="Abrir llave 35">
            <a:extLst>
              <a:ext uri="{FF2B5EF4-FFF2-40B4-BE49-F238E27FC236}">
                <a16:creationId xmlns:a16="http://schemas.microsoft.com/office/drawing/2014/main" id="{B1AC20C4-ED3B-434A-F11A-F1CCF2EE26E6}"/>
              </a:ext>
            </a:extLst>
          </p:cNvPr>
          <p:cNvSpPr/>
          <p:nvPr/>
        </p:nvSpPr>
        <p:spPr>
          <a:xfrm rot="5400000">
            <a:off x="9422792" y="2253770"/>
            <a:ext cx="334343" cy="1471914"/>
          </a:xfrm>
          <a:prstGeom prst="leftBrace">
            <a:avLst>
              <a:gd name="adj1" fmla="val 0"/>
              <a:gd name="adj2" fmla="val 50000"/>
            </a:avLst>
          </a:prstGeom>
          <a:noFill/>
          <a:ln w="57150" cap="flat">
            <a:solidFill>
              <a:srgbClr val="00919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959E797-2AA1-C15C-9940-B6032F6B4B49}"/>
              </a:ext>
            </a:extLst>
          </p:cNvPr>
          <p:cNvSpPr/>
          <p:nvPr/>
        </p:nvSpPr>
        <p:spPr>
          <a:xfrm>
            <a:off x="4630972" y="3566105"/>
            <a:ext cx="1669312" cy="408620"/>
          </a:xfrm>
          <a:prstGeom prst="roundRect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IOPAMIRON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E8809FD8-A6CD-D360-26E6-88E38557F322}"/>
              </a:ext>
            </a:extLst>
          </p:cNvPr>
          <p:cNvSpPr/>
          <p:nvPr/>
        </p:nvSpPr>
        <p:spPr>
          <a:xfrm>
            <a:off x="6403702" y="3556233"/>
            <a:ext cx="1669312" cy="408620"/>
          </a:xfrm>
          <a:prstGeom prst="roundRect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IOPAMIDOL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D1277380-5E8B-39DB-7716-F089DDEF7CB1}"/>
              </a:ext>
            </a:extLst>
          </p:cNvPr>
          <p:cNvSpPr/>
          <p:nvPr/>
        </p:nvSpPr>
        <p:spPr>
          <a:xfrm>
            <a:off x="8755854" y="3794280"/>
            <a:ext cx="1669312" cy="408620"/>
          </a:xfrm>
          <a:prstGeom prst="roundRect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OPTIRAY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512DEAAF-A48E-8CB2-1746-35852A9EE577}"/>
              </a:ext>
            </a:extLst>
          </p:cNvPr>
          <p:cNvSpPr/>
          <p:nvPr/>
        </p:nvSpPr>
        <p:spPr>
          <a:xfrm>
            <a:off x="10340154" y="3351923"/>
            <a:ext cx="1669312" cy="408620"/>
          </a:xfrm>
          <a:prstGeom prst="roundRect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OMINIPAQUE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67F0891D-23AD-7726-9EDA-242BB9013AA8}"/>
              </a:ext>
            </a:extLst>
          </p:cNvPr>
          <p:cNvSpPr/>
          <p:nvPr/>
        </p:nvSpPr>
        <p:spPr>
          <a:xfrm>
            <a:off x="7230077" y="5908124"/>
            <a:ext cx="1669312" cy="408620"/>
          </a:xfrm>
          <a:prstGeom prst="roundRect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DOTAREM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154AAAA2-A642-BF46-CF0A-938AD2EE6719}"/>
              </a:ext>
            </a:extLst>
          </p:cNvPr>
          <p:cNvSpPr/>
          <p:nvPr/>
        </p:nvSpPr>
        <p:spPr>
          <a:xfrm>
            <a:off x="9315511" y="5907498"/>
            <a:ext cx="1669312" cy="408620"/>
          </a:xfrm>
          <a:prstGeom prst="roundRect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GADOVIST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4362B0-243A-FD7A-C4EE-60283DAAE3AC}"/>
              </a:ext>
            </a:extLst>
          </p:cNvPr>
          <p:cNvSpPr txBox="1">
            <a:spLocks/>
          </p:cNvSpPr>
          <p:nvPr/>
        </p:nvSpPr>
        <p:spPr>
          <a:xfrm>
            <a:off x="5719213" y="2947682"/>
            <a:ext cx="1269746" cy="4146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A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4145E8C5-C88D-CE66-0AD0-58B8FE76C3B2}"/>
              </a:ext>
            </a:extLst>
          </p:cNvPr>
          <p:cNvCxnSpPr>
            <a:cxnSpLocks/>
          </p:cNvCxnSpPr>
          <p:nvPr/>
        </p:nvCxnSpPr>
        <p:spPr>
          <a:xfrm flipV="1">
            <a:off x="11265081" y="1099280"/>
            <a:ext cx="0" cy="793104"/>
          </a:xfrm>
          <a:prstGeom prst="straightConnector1">
            <a:avLst/>
          </a:prstGeom>
          <a:noFill/>
          <a:ln w="76200" cap="flat" cmpd="sng" algn="ctr">
            <a:solidFill>
              <a:srgbClr val="C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6E13D5B5-C02B-EE03-D061-CC6B122C707E}"/>
              </a:ext>
            </a:extLst>
          </p:cNvPr>
          <p:cNvCxnSpPr>
            <a:cxnSpLocks/>
          </p:cNvCxnSpPr>
          <p:nvPr/>
        </p:nvCxnSpPr>
        <p:spPr>
          <a:xfrm flipH="1">
            <a:off x="10075894" y="1259897"/>
            <a:ext cx="16709" cy="632487"/>
          </a:xfrm>
          <a:prstGeom prst="straightConnector1">
            <a:avLst/>
          </a:prstGeom>
          <a:noFill/>
          <a:ln w="76200" cap="flat" cmpd="sng" algn="ctr">
            <a:solidFill>
              <a:srgbClr val="00919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481CD7BD-D532-1904-D6C8-D03E9D791AAD}"/>
              </a:ext>
            </a:extLst>
          </p:cNvPr>
          <p:cNvCxnSpPr>
            <a:cxnSpLocks/>
          </p:cNvCxnSpPr>
          <p:nvPr/>
        </p:nvCxnSpPr>
        <p:spPr>
          <a:xfrm flipH="1">
            <a:off x="10336650" y="1566764"/>
            <a:ext cx="671962" cy="10596"/>
          </a:xfrm>
          <a:prstGeom prst="straightConnector1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8827693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30D5DA-79A0-D21F-DFC5-5440969FFB0F}"/>
              </a:ext>
            </a:extLst>
          </p:cNvPr>
          <p:cNvSpPr txBox="1">
            <a:spLocks/>
          </p:cNvSpPr>
          <p:nvPr/>
        </p:nvSpPr>
        <p:spPr>
          <a:xfrm>
            <a:off x="4415880" y="1414070"/>
            <a:ext cx="3360239" cy="37630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buNone/>
            </a:pPr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3B8B3EE4-F447-41E4-6650-9FECD487382C}"/>
              </a:ext>
            </a:extLst>
          </p:cNvPr>
          <p:cNvGraphicFramePr>
            <a:graphicFrameLocks noGrp="1"/>
          </p:cNvGraphicFramePr>
          <p:nvPr/>
        </p:nvGraphicFramePr>
        <p:xfrm>
          <a:off x="1893410" y="1914765"/>
          <a:ext cx="8127999" cy="3779520"/>
        </p:xfrm>
        <a:graphic>
          <a:graphicData uri="http://schemas.openxmlformats.org/drawingml/2006/table">
            <a:tbl>
              <a:tblPr firstRow="1" bandRow="1"/>
              <a:tblGrid>
                <a:gridCol w="2709333">
                  <a:extLst>
                    <a:ext uri="{9D8B030D-6E8A-4147-A177-3AD203B41FA5}">
                      <a16:colId xmlns:a16="http://schemas.microsoft.com/office/drawing/2014/main" val="292167361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4092134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959452866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1600" dirty="0"/>
                        <a:t>EVENTO</a:t>
                      </a:r>
                      <a:endParaRPr lang="es-CO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1600" dirty="0"/>
                        <a:t>MEDIO CONTRASTE YODADO</a:t>
                      </a:r>
                      <a:endParaRPr lang="es-CO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1600" dirty="0"/>
                        <a:t>MEDIO CONTRASTE GADOLINIO</a:t>
                      </a:r>
                      <a:endParaRPr lang="es-CO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128416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Reacciones alérgicas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07743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FF0000"/>
                          </a:solidFill>
                        </a:rPr>
                        <a:t>Nefrotoxicidad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272469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Metformina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700883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FF0000"/>
                          </a:solidFill>
                        </a:rPr>
                        <a:t>Ácido Láctico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755289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Fibrosis  Nefrogénica Sistémica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4671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FF0000"/>
                          </a:solidFill>
                        </a:rPr>
                        <a:t>Tirotoxicosis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25544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Depósito Cerebral - Otros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157108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8655D82F-2B47-2AD9-209E-7567AB92E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91" y="1090196"/>
            <a:ext cx="19304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7121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30D5DA-79A0-D21F-DFC5-5440969FFB0F}"/>
              </a:ext>
            </a:extLst>
          </p:cNvPr>
          <p:cNvSpPr txBox="1">
            <a:spLocks/>
          </p:cNvSpPr>
          <p:nvPr/>
        </p:nvSpPr>
        <p:spPr>
          <a:xfrm>
            <a:off x="4415880" y="1414070"/>
            <a:ext cx="3360239" cy="37630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buNone/>
            </a:pPr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3B8B3EE4-F447-41E4-6650-9FECD487382C}"/>
              </a:ext>
            </a:extLst>
          </p:cNvPr>
          <p:cNvGraphicFramePr>
            <a:graphicFrameLocks noGrp="1"/>
          </p:cNvGraphicFramePr>
          <p:nvPr/>
        </p:nvGraphicFramePr>
        <p:xfrm>
          <a:off x="1893410" y="1914765"/>
          <a:ext cx="8127999" cy="3779520"/>
        </p:xfrm>
        <a:graphic>
          <a:graphicData uri="http://schemas.openxmlformats.org/drawingml/2006/table">
            <a:tbl>
              <a:tblPr firstRow="1" bandRow="1"/>
              <a:tblGrid>
                <a:gridCol w="2709333">
                  <a:extLst>
                    <a:ext uri="{9D8B030D-6E8A-4147-A177-3AD203B41FA5}">
                      <a16:colId xmlns:a16="http://schemas.microsoft.com/office/drawing/2014/main" val="292167361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4092134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959452866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1600" dirty="0"/>
                        <a:t>EVENTO</a:t>
                      </a:r>
                      <a:endParaRPr lang="es-CO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1600" dirty="0"/>
                        <a:t>MEDIO CONTRASTE YODADO</a:t>
                      </a:r>
                      <a:endParaRPr lang="es-CO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1600" dirty="0"/>
                        <a:t>MEDIO CONTRASTE GADOLINIO</a:t>
                      </a:r>
                      <a:endParaRPr lang="es-CO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128416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Reacciones alérgicas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07743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FF0000"/>
                          </a:solidFill>
                        </a:rPr>
                        <a:t>Nefrotoxicidad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272469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Metformina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700883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FF0000"/>
                          </a:solidFill>
                        </a:rPr>
                        <a:t>Ácido Láctico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755289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Fibrosis  Nefrogénica Sistémica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4671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FF0000"/>
                          </a:solidFill>
                        </a:rPr>
                        <a:t>Tirotoxicosis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25544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Depósito Cerebral - Otros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157108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4357AE46-F1A4-22CC-105E-97CF1E224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91" y="5567764"/>
            <a:ext cx="1930400" cy="8128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655D82F-2B47-2AD9-209E-7567AB92E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91" y="1090196"/>
            <a:ext cx="19304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4856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30D5DA-79A0-D21F-DFC5-5440969FFB0F}"/>
              </a:ext>
            </a:extLst>
          </p:cNvPr>
          <p:cNvSpPr txBox="1">
            <a:spLocks/>
          </p:cNvSpPr>
          <p:nvPr/>
        </p:nvSpPr>
        <p:spPr>
          <a:xfrm>
            <a:off x="4415880" y="1414070"/>
            <a:ext cx="3360239" cy="37630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buNone/>
            </a:pPr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3B8B3EE4-F447-41E4-6650-9FECD487382C}"/>
              </a:ext>
            </a:extLst>
          </p:cNvPr>
          <p:cNvGraphicFramePr>
            <a:graphicFrameLocks noGrp="1"/>
          </p:cNvGraphicFramePr>
          <p:nvPr/>
        </p:nvGraphicFramePr>
        <p:xfrm>
          <a:off x="1893410" y="1914765"/>
          <a:ext cx="8127999" cy="3779520"/>
        </p:xfrm>
        <a:graphic>
          <a:graphicData uri="http://schemas.openxmlformats.org/drawingml/2006/table">
            <a:tbl>
              <a:tblPr firstRow="1" bandRow="1"/>
              <a:tblGrid>
                <a:gridCol w="2709333">
                  <a:extLst>
                    <a:ext uri="{9D8B030D-6E8A-4147-A177-3AD203B41FA5}">
                      <a16:colId xmlns:a16="http://schemas.microsoft.com/office/drawing/2014/main" val="292167361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4092134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959452866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1600" dirty="0"/>
                        <a:t>EVENTO</a:t>
                      </a:r>
                      <a:endParaRPr lang="es-CO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1600" dirty="0"/>
                        <a:t>MEDIO CONTRASTE YODADO</a:t>
                      </a:r>
                      <a:endParaRPr lang="es-CO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1600" dirty="0"/>
                        <a:t>MEDIO CONTRASTE GADOLINIO</a:t>
                      </a:r>
                      <a:endParaRPr lang="es-CO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128416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Reacciones alérgicas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07743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FF0000"/>
                          </a:solidFill>
                        </a:rPr>
                        <a:t>Nefrotoxicidad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272469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Metformina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700883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FF0000"/>
                          </a:solidFill>
                        </a:rPr>
                        <a:t>Ácido Láctico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755289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Fibrosis  Nefrogénica Sistémica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4671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FF0000"/>
                          </a:solidFill>
                        </a:rPr>
                        <a:t>Tirotoxicosis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25544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Depósito Cerebral - Otros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157108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4357AE46-F1A4-22CC-105E-97CF1E224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91" y="5567764"/>
            <a:ext cx="1930400" cy="8128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655D82F-2B47-2AD9-209E-7567AB92E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91" y="1090196"/>
            <a:ext cx="1930400" cy="812800"/>
          </a:xfrm>
          <a:prstGeom prst="rect">
            <a:avLst/>
          </a:prstGeom>
        </p:spPr>
      </p:pic>
      <p:sp>
        <p:nvSpPr>
          <p:cNvPr id="11" name="Almacenamiento de acceso secuencial 10">
            <a:extLst>
              <a:ext uri="{FF2B5EF4-FFF2-40B4-BE49-F238E27FC236}">
                <a16:creationId xmlns:a16="http://schemas.microsoft.com/office/drawing/2014/main" id="{D7B43CEA-20A9-01E1-192E-44BDC2D1A5BD}"/>
              </a:ext>
            </a:extLst>
          </p:cNvPr>
          <p:cNvSpPr/>
          <p:nvPr/>
        </p:nvSpPr>
        <p:spPr>
          <a:xfrm>
            <a:off x="5100834" y="5694285"/>
            <a:ext cx="1920788" cy="812800"/>
          </a:xfrm>
          <a:prstGeom prst="flowChartMagneticTape">
            <a:avLst/>
          </a:prstGeom>
          <a:gradFill flip="none" rotWithShape="1">
            <a:gsLst>
              <a:gs pos="0">
                <a:srgbClr val="AFD2C8">
                  <a:lumMod val="67000"/>
                </a:srgbClr>
              </a:gs>
              <a:gs pos="48000">
                <a:srgbClr val="AFD2C8">
                  <a:lumMod val="97000"/>
                  <a:lumOff val="3000"/>
                </a:srgbClr>
              </a:gs>
              <a:gs pos="100000">
                <a:srgbClr val="AFD2C8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PRUEBAS RENALES</a:t>
            </a:r>
          </a:p>
        </p:txBody>
      </p:sp>
    </p:spTree>
    <p:extLst>
      <p:ext uri="{BB962C8B-B14F-4D97-AF65-F5344CB8AC3E}">
        <p14:creationId xmlns:p14="http://schemas.microsoft.com/office/powerpoint/2010/main" val="7099313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30D5DA-79A0-D21F-DFC5-5440969FFB0F}"/>
              </a:ext>
            </a:extLst>
          </p:cNvPr>
          <p:cNvSpPr txBox="1">
            <a:spLocks/>
          </p:cNvSpPr>
          <p:nvPr/>
        </p:nvSpPr>
        <p:spPr>
          <a:xfrm>
            <a:off x="4415880" y="1414070"/>
            <a:ext cx="3360239" cy="37630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buNone/>
            </a:pPr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3B8B3EE4-F447-41E4-6650-9FECD487382C}"/>
              </a:ext>
            </a:extLst>
          </p:cNvPr>
          <p:cNvGraphicFramePr>
            <a:graphicFrameLocks noGrp="1"/>
          </p:cNvGraphicFramePr>
          <p:nvPr/>
        </p:nvGraphicFramePr>
        <p:xfrm>
          <a:off x="1893410" y="1914765"/>
          <a:ext cx="8127999" cy="3779520"/>
        </p:xfrm>
        <a:graphic>
          <a:graphicData uri="http://schemas.openxmlformats.org/drawingml/2006/table">
            <a:tbl>
              <a:tblPr firstRow="1" bandRow="1"/>
              <a:tblGrid>
                <a:gridCol w="2709333">
                  <a:extLst>
                    <a:ext uri="{9D8B030D-6E8A-4147-A177-3AD203B41FA5}">
                      <a16:colId xmlns:a16="http://schemas.microsoft.com/office/drawing/2014/main" val="292167361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4092134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959452866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1600" dirty="0"/>
                        <a:t>EVENTO</a:t>
                      </a:r>
                      <a:endParaRPr lang="es-CO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1600" dirty="0"/>
                        <a:t>MEDIO CONTRASTE YODADO</a:t>
                      </a:r>
                      <a:endParaRPr lang="es-CO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1600" dirty="0"/>
                        <a:t>MEDIO CONTRASTE GADOLINIO</a:t>
                      </a:r>
                      <a:endParaRPr lang="es-CO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128416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Reacciones alérgicas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07743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FF0000"/>
                          </a:solidFill>
                        </a:rPr>
                        <a:t>Nefrotoxicidad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272469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Metformina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700883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FF0000"/>
                          </a:solidFill>
                        </a:rPr>
                        <a:t>Ácido Láctico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755289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Fibrosis  Nefrogénica Sistémica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4671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FF0000"/>
                          </a:solidFill>
                        </a:rPr>
                        <a:t>Tirotoxicosis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25544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Depósito Cerebral - Otros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157108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4357AE46-F1A4-22CC-105E-97CF1E224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91" y="5567764"/>
            <a:ext cx="1930400" cy="8128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655D82F-2B47-2AD9-209E-7567AB92E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91" y="1090196"/>
            <a:ext cx="1930400" cy="812800"/>
          </a:xfrm>
          <a:prstGeom prst="rect">
            <a:avLst/>
          </a:prstGeom>
        </p:spPr>
      </p:pic>
      <p:sp>
        <p:nvSpPr>
          <p:cNvPr id="11" name="Almacenamiento de acceso secuencial 10">
            <a:extLst>
              <a:ext uri="{FF2B5EF4-FFF2-40B4-BE49-F238E27FC236}">
                <a16:creationId xmlns:a16="http://schemas.microsoft.com/office/drawing/2014/main" id="{D7B43CEA-20A9-01E1-192E-44BDC2D1A5BD}"/>
              </a:ext>
            </a:extLst>
          </p:cNvPr>
          <p:cNvSpPr/>
          <p:nvPr/>
        </p:nvSpPr>
        <p:spPr>
          <a:xfrm>
            <a:off x="5100834" y="5694285"/>
            <a:ext cx="1920788" cy="812800"/>
          </a:xfrm>
          <a:prstGeom prst="flowChartMagneticTape">
            <a:avLst/>
          </a:prstGeom>
          <a:gradFill flip="none" rotWithShape="1">
            <a:gsLst>
              <a:gs pos="0">
                <a:srgbClr val="AFD2C8">
                  <a:lumMod val="67000"/>
                </a:srgbClr>
              </a:gs>
              <a:gs pos="48000">
                <a:srgbClr val="AFD2C8">
                  <a:lumMod val="97000"/>
                  <a:lumOff val="3000"/>
                </a:srgbClr>
              </a:gs>
              <a:gs pos="100000">
                <a:srgbClr val="AFD2C8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PRUEBAS RENALES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BE770B2-9FE8-9986-5F9F-40284EF81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3937" y="5567764"/>
            <a:ext cx="19304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1155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30D5DA-79A0-D21F-DFC5-5440969FFB0F}"/>
              </a:ext>
            </a:extLst>
          </p:cNvPr>
          <p:cNvSpPr txBox="1">
            <a:spLocks/>
          </p:cNvSpPr>
          <p:nvPr/>
        </p:nvSpPr>
        <p:spPr>
          <a:xfrm>
            <a:off x="4415880" y="1414070"/>
            <a:ext cx="3360239" cy="37630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buNone/>
            </a:pPr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3B8B3EE4-F447-41E4-6650-9FECD487382C}"/>
              </a:ext>
            </a:extLst>
          </p:cNvPr>
          <p:cNvGraphicFramePr>
            <a:graphicFrameLocks noGrp="1"/>
          </p:cNvGraphicFramePr>
          <p:nvPr/>
        </p:nvGraphicFramePr>
        <p:xfrm>
          <a:off x="1893410" y="1914765"/>
          <a:ext cx="8127999" cy="3779520"/>
        </p:xfrm>
        <a:graphic>
          <a:graphicData uri="http://schemas.openxmlformats.org/drawingml/2006/table">
            <a:tbl>
              <a:tblPr firstRow="1" bandRow="1"/>
              <a:tblGrid>
                <a:gridCol w="2709333">
                  <a:extLst>
                    <a:ext uri="{9D8B030D-6E8A-4147-A177-3AD203B41FA5}">
                      <a16:colId xmlns:a16="http://schemas.microsoft.com/office/drawing/2014/main" val="292167361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4092134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959452866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1600" dirty="0"/>
                        <a:t>EVENTO</a:t>
                      </a:r>
                      <a:endParaRPr lang="es-CO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1600" dirty="0"/>
                        <a:t>MEDIO CONTRASTE YODADO</a:t>
                      </a:r>
                      <a:endParaRPr lang="es-CO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1600" dirty="0"/>
                        <a:t>MEDIO CONTRASTE GADOLINIO</a:t>
                      </a:r>
                      <a:endParaRPr lang="es-CO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128416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Reacciones alérgicas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07743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FF0000"/>
                          </a:solidFill>
                        </a:rPr>
                        <a:t>Nefrotoxicidad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272469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Metformina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700883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FF0000"/>
                          </a:solidFill>
                        </a:rPr>
                        <a:t>Ácido Láctico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755289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Fibrosis  Nefrogénica Sistémica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4671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FF0000"/>
                          </a:solidFill>
                        </a:rPr>
                        <a:t>Tirotoxicosis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25544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Depósito Cerebral - Otros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157108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4357AE46-F1A4-22CC-105E-97CF1E224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91" y="5567764"/>
            <a:ext cx="1930400" cy="8128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655D82F-2B47-2AD9-209E-7567AB92E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91" y="1090196"/>
            <a:ext cx="1930400" cy="812800"/>
          </a:xfrm>
          <a:prstGeom prst="rect">
            <a:avLst/>
          </a:prstGeom>
        </p:spPr>
      </p:pic>
      <p:sp>
        <p:nvSpPr>
          <p:cNvPr id="11" name="Almacenamiento de acceso secuencial 10">
            <a:extLst>
              <a:ext uri="{FF2B5EF4-FFF2-40B4-BE49-F238E27FC236}">
                <a16:creationId xmlns:a16="http://schemas.microsoft.com/office/drawing/2014/main" id="{D7B43CEA-20A9-01E1-192E-44BDC2D1A5BD}"/>
              </a:ext>
            </a:extLst>
          </p:cNvPr>
          <p:cNvSpPr/>
          <p:nvPr/>
        </p:nvSpPr>
        <p:spPr>
          <a:xfrm>
            <a:off x="5100834" y="5694285"/>
            <a:ext cx="1920788" cy="812800"/>
          </a:xfrm>
          <a:prstGeom prst="flowChartMagneticTape">
            <a:avLst/>
          </a:prstGeom>
          <a:gradFill flip="none" rotWithShape="1">
            <a:gsLst>
              <a:gs pos="0">
                <a:srgbClr val="AFD2C8">
                  <a:lumMod val="67000"/>
                </a:srgbClr>
              </a:gs>
              <a:gs pos="48000">
                <a:srgbClr val="AFD2C8">
                  <a:lumMod val="97000"/>
                  <a:lumOff val="3000"/>
                </a:srgbClr>
              </a:gs>
              <a:gs pos="100000">
                <a:srgbClr val="AFD2C8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PRUEBAS RENALES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BE770B2-9FE8-9986-5F9F-40284EF81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3937" y="5567764"/>
            <a:ext cx="1930400" cy="812800"/>
          </a:xfrm>
          <a:prstGeom prst="rect">
            <a:avLst/>
          </a:prstGeom>
        </p:spPr>
      </p:pic>
      <p:sp>
        <p:nvSpPr>
          <p:cNvPr id="17" name="Almacenamiento de acceso secuencial 16">
            <a:extLst>
              <a:ext uri="{FF2B5EF4-FFF2-40B4-BE49-F238E27FC236}">
                <a16:creationId xmlns:a16="http://schemas.microsoft.com/office/drawing/2014/main" id="{A369BDD0-795A-E29B-1A68-B23A2A869F90}"/>
              </a:ext>
            </a:extLst>
          </p:cNvPr>
          <p:cNvSpPr/>
          <p:nvPr/>
        </p:nvSpPr>
        <p:spPr>
          <a:xfrm>
            <a:off x="10071304" y="3022600"/>
            <a:ext cx="1920788" cy="812800"/>
          </a:xfrm>
          <a:prstGeom prst="flowChartMagneticTape">
            <a:avLst/>
          </a:prstGeom>
          <a:gradFill flip="none" rotWithShape="1">
            <a:gsLst>
              <a:gs pos="0">
                <a:srgbClr val="AFD2C8">
                  <a:lumMod val="67000"/>
                </a:srgbClr>
              </a:gs>
              <a:gs pos="48000">
                <a:srgbClr val="AFD2C8">
                  <a:lumMod val="97000"/>
                  <a:lumOff val="3000"/>
                </a:srgbClr>
              </a:gs>
              <a:gs pos="100000">
                <a:srgbClr val="AFD2C8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FORMACIÓN SOPORTE AVANZADO</a:t>
            </a:r>
          </a:p>
        </p:txBody>
      </p:sp>
    </p:spTree>
    <p:extLst>
      <p:ext uri="{BB962C8B-B14F-4D97-AF65-F5344CB8AC3E}">
        <p14:creationId xmlns:p14="http://schemas.microsoft.com/office/powerpoint/2010/main" val="132649705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30D5DA-79A0-D21F-DFC5-5440969FFB0F}"/>
              </a:ext>
            </a:extLst>
          </p:cNvPr>
          <p:cNvSpPr txBox="1">
            <a:spLocks/>
          </p:cNvSpPr>
          <p:nvPr/>
        </p:nvSpPr>
        <p:spPr>
          <a:xfrm>
            <a:off x="4415880" y="1414070"/>
            <a:ext cx="3360239" cy="37630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buNone/>
            </a:pPr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3B8B3EE4-F447-41E4-6650-9FECD487382C}"/>
              </a:ext>
            </a:extLst>
          </p:cNvPr>
          <p:cNvGraphicFramePr>
            <a:graphicFrameLocks noGrp="1"/>
          </p:cNvGraphicFramePr>
          <p:nvPr/>
        </p:nvGraphicFramePr>
        <p:xfrm>
          <a:off x="1893410" y="1914765"/>
          <a:ext cx="8127999" cy="3779520"/>
        </p:xfrm>
        <a:graphic>
          <a:graphicData uri="http://schemas.openxmlformats.org/drawingml/2006/table">
            <a:tbl>
              <a:tblPr firstRow="1" bandRow="1"/>
              <a:tblGrid>
                <a:gridCol w="2709333">
                  <a:extLst>
                    <a:ext uri="{9D8B030D-6E8A-4147-A177-3AD203B41FA5}">
                      <a16:colId xmlns:a16="http://schemas.microsoft.com/office/drawing/2014/main" val="292167361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4092134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959452866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1600" dirty="0"/>
                        <a:t>EVENTO</a:t>
                      </a:r>
                      <a:endParaRPr lang="es-CO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1600" dirty="0"/>
                        <a:t>MEDIO CONTRASTE YODADO</a:t>
                      </a:r>
                      <a:endParaRPr lang="es-CO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1600" dirty="0"/>
                        <a:t>MEDIO CONTRASTE GADOLINIO</a:t>
                      </a:r>
                      <a:endParaRPr lang="es-CO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128416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Reacciones alérgicas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07743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FF0000"/>
                          </a:solidFill>
                        </a:rPr>
                        <a:t>Nefrotoxicidad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272469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Metformina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700883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FF0000"/>
                          </a:solidFill>
                        </a:rPr>
                        <a:t>Ácido Láctico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755289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Fibrosis  Nefrogénica Sistémica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4671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FF0000"/>
                          </a:solidFill>
                        </a:rPr>
                        <a:t>Tirotoxicosis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25544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Depósito Cerebral - Otros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157108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4357AE46-F1A4-22CC-105E-97CF1E224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91" y="5567764"/>
            <a:ext cx="1930400" cy="812800"/>
          </a:xfrm>
          <a:prstGeom prst="rect">
            <a:avLst/>
          </a:prstGeom>
        </p:spPr>
      </p:pic>
      <p:sp>
        <p:nvSpPr>
          <p:cNvPr id="7" name="Almacenamiento de acceso secuencial 6">
            <a:extLst>
              <a:ext uri="{FF2B5EF4-FFF2-40B4-BE49-F238E27FC236}">
                <a16:creationId xmlns:a16="http://schemas.microsoft.com/office/drawing/2014/main" id="{4516FC7F-AE29-AAD9-BB90-8795299D1695}"/>
              </a:ext>
            </a:extLst>
          </p:cNvPr>
          <p:cNvSpPr/>
          <p:nvPr/>
        </p:nvSpPr>
        <p:spPr>
          <a:xfrm>
            <a:off x="10031021" y="1101965"/>
            <a:ext cx="1920788" cy="812800"/>
          </a:xfrm>
          <a:prstGeom prst="flowChartMagneticTape">
            <a:avLst/>
          </a:prstGeom>
          <a:gradFill flip="none" rotWithShape="1">
            <a:gsLst>
              <a:gs pos="0">
                <a:srgbClr val="AFD2C8">
                  <a:lumMod val="67000"/>
                </a:srgbClr>
              </a:gs>
              <a:gs pos="48000">
                <a:srgbClr val="AFD2C8">
                  <a:lumMod val="97000"/>
                  <a:lumOff val="3000"/>
                </a:srgbClr>
              </a:gs>
              <a:gs pos="100000">
                <a:srgbClr val="AFD2C8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GUÍAS REACCIÓN INMEDIATA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655D82F-2B47-2AD9-209E-7567AB92E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91" y="1090196"/>
            <a:ext cx="1930400" cy="812800"/>
          </a:xfrm>
          <a:prstGeom prst="rect">
            <a:avLst/>
          </a:prstGeom>
        </p:spPr>
      </p:pic>
      <p:sp>
        <p:nvSpPr>
          <p:cNvPr id="11" name="Almacenamiento de acceso secuencial 10">
            <a:extLst>
              <a:ext uri="{FF2B5EF4-FFF2-40B4-BE49-F238E27FC236}">
                <a16:creationId xmlns:a16="http://schemas.microsoft.com/office/drawing/2014/main" id="{D7B43CEA-20A9-01E1-192E-44BDC2D1A5BD}"/>
              </a:ext>
            </a:extLst>
          </p:cNvPr>
          <p:cNvSpPr/>
          <p:nvPr/>
        </p:nvSpPr>
        <p:spPr>
          <a:xfrm>
            <a:off x="5100834" y="5694285"/>
            <a:ext cx="1920788" cy="812800"/>
          </a:xfrm>
          <a:prstGeom prst="flowChartMagneticTape">
            <a:avLst/>
          </a:prstGeom>
          <a:gradFill flip="none" rotWithShape="1">
            <a:gsLst>
              <a:gs pos="0">
                <a:srgbClr val="AFD2C8">
                  <a:lumMod val="67000"/>
                </a:srgbClr>
              </a:gs>
              <a:gs pos="48000">
                <a:srgbClr val="AFD2C8">
                  <a:lumMod val="97000"/>
                  <a:lumOff val="3000"/>
                </a:srgbClr>
              </a:gs>
              <a:gs pos="100000">
                <a:srgbClr val="AFD2C8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PRUEBAS RENALES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BE770B2-9FE8-9986-5F9F-40284EF81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3937" y="5567764"/>
            <a:ext cx="1930400" cy="812800"/>
          </a:xfrm>
          <a:prstGeom prst="rect">
            <a:avLst/>
          </a:prstGeom>
        </p:spPr>
      </p:pic>
      <p:sp>
        <p:nvSpPr>
          <p:cNvPr id="17" name="Almacenamiento de acceso secuencial 16">
            <a:extLst>
              <a:ext uri="{FF2B5EF4-FFF2-40B4-BE49-F238E27FC236}">
                <a16:creationId xmlns:a16="http://schemas.microsoft.com/office/drawing/2014/main" id="{A369BDD0-795A-E29B-1A68-B23A2A869F90}"/>
              </a:ext>
            </a:extLst>
          </p:cNvPr>
          <p:cNvSpPr/>
          <p:nvPr/>
        </p:nvSpPr>
        <p:spPr>
          <a:xfrm>
            <a:off x="10071304" y="3022600"/>
            <a:ext cx="1920788" cy="812800"/>
          </a:xfrm>
          <a:prstGeom prst="flowChartMagneticTape">
            <a:avLst/>
          </a:prstGeom>
          <a:gradFill flip="none" rotWithShape="1">
            <a:gsLst>
              <a:gs pos="0">
                <a:srgbClr val="AFD2C8">
                  <a:lumMod val="67000"/>
                </a:srgbClr>
              </a:gs>
              <a:gs pos="48000">
                <a:srgbClr val="AFD2C8">
                  <a:lumMod val="97000"/>
                  <a:lumOff val="3000"/>
                </a:srgbClr>
              </a:gs>
              <a:gs pos="100000">
                <a:srgbClr val="AFD2C8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FORMACIÓN SOPORTE AVANZADO</a:t>
            </a:r>
          </a:p>
        </p:txBody>
      </p:sp>
    </p:spTree>
    <p:extLst>
      <p:ext uri="{BB962C8B-B14F-4D97-AF65-F5344CB8AC3E}">
        <p14:creationId xmlns:p14="http://schemas.microsoft.com/office/powerpoint/2010/main" val="222520008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30D5DA-79A0-D21F-DFC5-5440969FFB0F}"/>
              </a:ext>
            </a:extLst>
          </p:cNvPr>
          <p:cNvSpPr txBox="1">
            <a:spLocks/>
          </p:cNvSpPr>
          <p:nvPr/>
        </p:nvSpPr>
        <p:spPr>
          <a:xfrm>
            <a:off x="4415880" y="1414070"/>
            <a:ext cx="3360239" cy="37630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buNone/>
            </a:pPr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MEDIOS DE CONTRASTE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3B8B3EE4-F447-41E4-6650-9FECD487382C}"/>
              </a:ext>
            </a:extLst>
          </p:cNvPr>
          <p:cNvGraphicFramePr>
            <a:graphicFrameLocks noGrp="1"/>
          </p:cNvGraphicFramePr>
          <p:nvPr/>
        </p:nvGraphicFramePr>
        <p:xfrm>
          <a:off x="1893410" y="1914765"/>
          <a:ext cx="8127999" cy="3779520"/>
        </p:xfrm>
        <a:graphic>
          <a:graphicData uri="http://schemas.openxmlformats.org/drawingml/2006/table">
            <a:tbl>
              <a:tblPr firstRow="1" bandRow="1"/>
              <a:tblGrid>
                <a:gridCol w="2709333">
                  <a:extLst>
                    <a:ext uri="{9D8B030D-6E8A-4147-A177-3AD203B41FA5}">
                      <a16:colId xmlns:a16="http://schemas.microsoft.com/office/drawing/2014/main" val="292167361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4092134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959452866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1600" dirty="0"/>
                        <a:t>EVENTO</a:t>
                      </a:r>
                      <a:endParaRPr lang="es-CO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1600" dirty="0"/>
                        <a:t>MEDIO CONTRASTE YODADO</a:t>
                      </a:r>
                      <a:endParaRPr lang="es-CO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1600" dirty="0"/>
                        <a:t>MEDIO CONTRASTE GADOLINIO</a:t>
                      </a:r>
                      <a:endParaRPr lang="es-CO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128416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Reacciones alérgicas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07743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FF0000"/>
                          </a:solidFill>
                        </a:rPr>
                        <a:t>Nefrotoxicidad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272469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Metformina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700883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FF0000"/>
                          </a:solidFill>
                        </a:rPr>
                        <a:t>Ácido Láctico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755289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Fibrosis  Nefrogénica Sistémica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4671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FF0000"/>
                          </a:solidFill>
                        </a:rPr>
                        <a:t>Tirotoxicosis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25544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Depósito Cerebral - Otros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rgbClr val="147874"/>
                          </a:solidFill>
                        </a:rPr>
                        <a:t>-</a:t>
                      </a:r>
                      <a:endParaRPr lang="es-CO" b="1" dirty="0">
                        <a:solidFill>
                          <a:srgbClr val="147874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ea typeface="Arial Unicode MS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s-ES" sz="2400" b="1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2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157108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4357AE46-F1A4-22CC-105E-97CF1E224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91" y="5567764"/>
            <a:ext cx="1930400" cy="812800"/>
          </a:xfrm>
          <a:prstGeom prst="rect">
            <a:avLst/>
          </a:prstGeom>
        </p:spPr>
      </p:pic>
      <p:sp>
        <p:nvSpPr>
          <p:cNvPr id="7" name="Almacenamiento de acceso secuencial 6">
            <a:extLst>
              <a:ext uri="{FF2B5EF4-FFF2-40B4-BE49-F238E27FC236}">
                <a16:creationId xmlns:a16="http://schemas.microsoft.com/office/drawing/2014/main" id="{4516FC7F-AE29-AAD9-BB90-8795299D1695}"/>
              </a:ext>
            </a:extLst>
          </p:cNvPr>
          <p:cNvSpPr/>
          <p:nvPr/>
        </p:nvSpPr>
        <p:spPr>
          <a:xfrm>
            <a:off x="9110910" y="161686"/>
            <a:ext cx="2153292" cy="812800"/>
          </a:xfrm>
          <a:prstGeom prst="flowChartMagneticTape">
            <a:avLst/>
          </a:prstGeom>
          <a:gradFill flip="none" rotWithShape="1">
            <a:gsLst>
              <a:gs pos="0">
                <a:srgbClr val="AFD2C8">
                  <a:lumMod val="67000"/>
                </a:srgbClr>
              </a:gs>
              <a:gs pos="48000">
                <a:srgbClr val="AFD2C8">
                  <a:lumMod val="97000"/>
                  <a:lumOff val="3000"/>
                </a:srgbClr>
              </a:gs>
              <a:gs pos="100000">
                <a:srgbClr val="AFD2C8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EQUIPAMENTO Y TECNOLOGÍAS ADECUADAS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655D82F-2B47-2AD9-209E-7567AB92E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91" y="1090196"/>
            <a:ext cx="1930400" cy="812800"/>
          </a:xfrm>
          <a:prstGeom prst="rect">
            <a:avLst/>
          </a:prstGeom>
        </p:spPr>
      </p:pic>
      <p:sp>
        <p:nvSpPr>
          <p:cNvPr id="11" name="Almacenamiento de acceso secuencial 10">
            <a:extLst>
              <a:ext uri="{FF2B5EF4-FFF2-40B4-BE49-F238E27FC236}">
                <a16:creationId xmlns:a16="http://schemas.microsoft.com/office/drawing/2014/main" id="{D7B43CEA-20A9-01E1-192E-44BDC2D1A5BD}"/>
              </a:ext>
            </a:extLst>
          </p:cNvPr>
          <p:cNvSpPr/>
          <p:nvPr/>
        </p:nvSpPr>
        <p:spPr>
          <a:xfrm>
            <a:off x="5100834" y="5694285"/>
            <a:ext cx="1920788" cy="812800"/>
          </a:xfrm>
          <a:prstGeom prst="flowChartMagneticTape">
            <a:avLst/>
          </a:prstGeom>
          <a:gradFill flip="none" rotWithShape="1">
            <a:gsLst>
              <a:gs pos="0">
                <a:srgbClr val="AFD2C8">
                  <a:lumMod val="67000"/>
                </a:srgbClr>
              </a:gs>
              <a:gs pos="48000">
                <a:srgbClr val="AFD2C8">
                  <a:lumMod val="97000"/>
                  <a:lumOff val="3000"/>
                </a:srgbClr>
              </a:gs>
              <a:gs pos="100000">
                <a:srgbClr val="AFD2C8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PRUEBAS RENALES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BE770B2-9FE8-9986-5F9F-40284EF81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3937" y="5567764"/>
            <a:ext cx="1930400" cy="812800"/>
          </a:xfrm>
          <a:prstGeom prst="rect">
            <a:avLst/>
          </a:prstGeom>
        </p:spPr>
      </p:pic>
      <p:sp>
        <p:nvSpPr>
          <p:cNvPr id="17" name="Almacenamiento de acceso secuencial 16">
            <a:extLst>
              <a:ext uri="{FF2B5EF4-FFF2-40B4-BE49-F238E27FC236}">
                <a16:creationId xmlns:a16="http://schemas.microsoft.com/office/drawing/2014/main" id="{A369BDD0-795A-E29B-1A68-B23A2A869F90}"/>
              </a:ext>
            </a:extLst>
          </p:cNvPr>
          <p:cNvSpPr/>
          <p:nvPr/>
        </p:nvSpPr>
        <p:spPr>
          <a:xfrm>
            <a:off x="10071304" y="3022600"/>
            <a:ext cx="1920788" cy="812800"/>
          </a:xfrm>
          <a:prstGeom prst="flowChartMagneticTape">
            <a:avLst/>
          </a:prstGeom>
          <a:gradFill flip="none" rotWithShape="1">
            <a:gsLst>
              <a:gs pos="0">
                <a:srgbClr val="AFD2C8">
                  <a:lumMod val="67000"/>
                </a:srgbClr>
              </a:gs>
              <a:gs pos="48000">
                <a:srgbClr val="AFD2C8">
                  <a:lumMod val="97000"/>
                  <a:lumOff val="3000"/>
                </a:srgbClr>
              </a:gs>
              <a:gs pos="100000">
                <a:srgbClr val="AFD2C8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FORMACIÓN SOPORTE AVANZADO</a:t>
            </a:r>
          </a:p>
        </p:txBody>
      </p:sp>
      <p:sp>
        <p:nvSpPr>
          <p:cNvPr id="3" name="Almacenamiento de acceso secuencial 2">
            <a:extLst>
              <a:ext uri="{FF2B5EF4-FFF2-40B4-BE49-F238E27FC236}">
                <a16:creationId xmlns:a16="http://schemas.microsoft.com/office/drawing/2014/main" id="{0FB4FC94-6F16-2E01-8A8E-68E9C5C8A5C9}"/>
              </a:ext>
            </a:extLst>
          </p:cNvPr>
          <p:cNvSpPr/>
          <p:nvPr/>
        </p:nvSpPr>
        <p:spPr>
          <a:xfrm>
            <a:off x="10183421" y="1254365"/>
            <a:ext cx="1920788" cy="812800"/>
          </a:xfrm>
          <a:prstGeom prst="flowChartMagneticTape">
            <a:avLst/>
          </a:prstGeom>
          <a:gradFill flip="none" rotWithShape="1">
            <a:gsLst>
              <a:gs pos="0">
                <a:srgbClr val="AFD2C8">
                  <a:lumMod val="67000"/>
                </a:srgbClr>
              </a:gs>
              <a:gs pos="48000">
                <a:srgbClr val="AFD2C8">
                  <a:lumMod val="97000"/>
                  <a:lumOff val="3000"/>
                </a:srgbClr>
              </a:gs>
              <a:gs pos="100000">
                <a:srgbClr val="AFD2C8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GUÍAS REACCIÓN INMEDIATA</a:t>
            </a:r>
          </a:p>
        </p:txBody>
      </p:sp>
      <p:sp>
        <p:nvSpPr>
          <p:cNvPr id="6" name="Almacenamiento de acceso secuencial 5">
            <a:extLst>
              <a:ext uri="{FF2B5EF4-FFF2-40B4-BE49-F238E27FC236}">
                <a16:creationId xmlns:a16="http://schemas.microsoft.com/office/drawing/2014/main" id="{DEA3DA4C-B347-D29E-F2CC-56543FE81E47}"/>
              </a:ext>
            </a:extLst>
          </p:cNvPr>
          <p:cNvSpPr/>
          <p:nvPr/>
        </p:nvSpPr>
        <p:spPr>
          <a:xfrm>
            <a:off x="1205391" y="71036"/>
            <a:ext cx="2153292" cy="812800"/>
          </a:xfrm>
          <a:prstGeom prst="flowChartMagneticTape">
            <a:avLst/>
          </a:prstGeom>
          <a:gradFill flip="none" rotWithShape="1">
            <a:gsLst>
              <a:gs pos="0">
                <a:srgbClr val="AFD2C8">
                  <a:lumMod val="67000"/>
                </a:srgbClr>
              </a:gs>
              <a:gs pos="48000">
                <a:srgbClr val="AFD2C8">
                  <a:lumMod val="97000"/>
                  <a:lumOff val="3000"/>
                </a:srgbClr>
              </a:gs>
              <a:gs pos="100000">
                <a:srgbClr val="AFD2C8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ENCUESTAS</a:t>
            </a:r>
          </a:p>
        </p:txBody>
      </p:sp>
    </p:spTree>
    <p:extLst>
      <p:ext uri="{BB962C8B-B14F-4D97-AF65-F5344CB8AC3E}">
        <p14:creationId xmlns:p14="http://schemas.microsoft.com/office/powerpoint/2010/main" val="702689349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2F0A1E9-D944-341E-4005-1A8242F4A189}"/>
              </a:ext>
            </a:extLst>
          </p:cNvPr>
          <p:cNvSpPr txBox="1">
            <a:spLocks/>
          </p:cNvSpPr>
          <p:nvPr/>
        </p:nvSpPr>
        <p:spPr>
          <a:xfrm>
            <a:off x="3395327" y="1131398"/>
            <a:ext cx="5401345" cy="56193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REACCIONES MEDIOS DE CONTRASTE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1B2ACD87-B1BD-9A5E-FA53-92FFA78E4CFA}"/>
              </a:ext>
            </a:extLst>
          </p:cNvPr>
          <p:cNvGraphicFramePr/>
          <p:nvPr/>
        </p:nvGraphicFramePr>
        <p:xfrm>
          <a:off x="2534277" y="1986031"/>
          <a:ext cx="7382456" cy="4476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A0FE8DAB-BDE7-1A5F-8AD3-AA6CBFD601CA}"/>
              </a:ext>
            </a:extLst>
          </p:cNvPr>
          <p:cNvSpPr/>
          <p:nvPr/>
        </p:nvSpPr>
        <p:spPr>
          <a:xfrm>
            <a:off x="5781184" y="4366535"/>
            <a:ext cx="888642" cy="4250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0.6%</a:t>
            </a:r>
          </a:p>
        </p:txBody>
      </p:sp>
    </p:spTree>
    <p:extLst>
      <p:ext uri="{BB962C8B-B14F-4D97-AF65-F5344CB8AC3E}">
        <p14:creationId xmlns:p14="http://schemas.microsoft.com/office/powerpoint/2010/main" val="2888326391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6DDDB7-5D4A-B302-ABB5-271D827359C2}"/>
              </a:ext>
            </a:extLst>
          </p:cNvPr>
          <p:cNvSpPr txBox="1">
            <a:spLocks/>
          </p:cNvSpPr>
          <p:nvPr/>
        </p:nvSpPr>
        <p:spPr>
          <a:xfrm>
            <a:off x="3164513" y="1232998"/>
            <a:ext cx="5862973" cy="60850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 DEL PACIENTE EN RESONANCIA</a:t>
            </a:r>
          </a:p>
        </p:txBody>
      </p:sp>
      <p:pic>
        <p:nvPicPr>
          <p:cNvPr id="5" name="Imagen 4" descr="Un bano con un inodoro y un lavamanos&#10;&#10;Descripción generada automáticamente con confianza media">
            <a:extLst>
              <a:ext uri="{FF2B5EF4-FFF2-40B4-BE49-F238E27FC236}">
                <a16:creationId xmlns:a16="http://schemas.microsoft.com/office/drawing/2014/main" id="{0D0EC9B3-C25D-DE61-22D8-8583BAEF1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2120900"/>
            <a:ext cx="7772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0794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0F3034E0-B20B-7AA1-7F1B-0A8516DB7FB8}"/>
              </a:ext>
            </a:extLst>
          </p:cNvPr>
          <p:cNvSpPr/>
          <p:nvPr/>
        </p:nvSpPr>
        <p:spPr>
          <a:xfrm>
            <a:off x="2197" y="5682182"/>
            <a:ext cx="4113050" cy="207327"/>
          </a:xfrm>
          <a:prstGeom prst="rect">
            <a:avLst/>
          </a:prstGeom>
          <a:solidFill>
            <a:srgbClr val="C00000"/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5" name="Rounded Rectangle 37">
            <a:extLst>
              <a:ext uri="{FF2B5EF4-FFF2-40B4-BE49-F238E27FC236}">
                <a16:creationId xmlns:a16="http://schemas.microsoft.com/office/drawing/2014/main" id="{17C23E39-288A-5F66-0C08-F54DF230953D}"/>
              </a:ext>
            </a:extLst>
          </p:cNvPr>
          <p:cNvSpPr/>
          <p:nvPr/>
        </p:nvSpPr>
        <p:spPr>
          <a:xfrm>
            <a:off x="4112942" y="4806324"/>
            <a:ext cx="792000" cy="175606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7" name="Rounded Rectangle 33">
            <a:extLst>
              <a:ext uri="{FF2B5EF4-FFF2-40B4-BE49-F238E27FC236}">
                <a16:creationId xmlns:a16="http://schemas.microsoft.com/office/drawing/2014/main" id="{8DEF8445-3C37-53B6-BBF3-C59EA85A9BA6}"/>
              </a:ext>
            </a:extLst>
          </p:cNvPr>
          <p:cNvSpPr/>
          <p:nvPr/>
        </p:nvSpPr>
        <p:spPr>
          <a:xfrm>
            <a:off x="4903061" y="4133446"/>
            <a:ext cx="792000" cy="1756063"/>
          </a:xfrm>
          <a:prstGeom prst="roundRect">
            <a:avLst>
              <a:gd name="adj" fmla="val 50000"/>
            </a:avLst>
          </a:prstGeom>
          <a:solidFill>
            <a:srgbClr val="009193"/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13E8AF7B-C884-F814-DA22-D29C76AF9E72}"/>
              </a:ext>
            </a:extLst>
          </p:cNvPr>
          <p:cNvSpPr txBox="1"/>
          <p:nvPr/>
        </p:nvSpPr>
        <p:spPr>
          <a:xfrm>
            <a:off x="4104845" y="4951866"/>
            <a:ext cx="78746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01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6C11EDC4-A432-65E3-EEEC-F93B354B89C7}"/>
              </a:ext>
            </a:extLst>
          </p:cNvPr>
          <p:cNvSpPr txBox="1"/>
          <p:nvPr/>
        </p:nvSpPr>
        <p:spPr>
          <a:xfrm>
            <a:off x="4892309" y="4230259"/>
            <a:ext cx="76750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02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CC8EAD-1B14-F132-DC24-FF89B1637D85}"/>
              </a:ext>
            </a:extLst>
          </p:cNvPr>
          <p:cNvSpPr txBox="1"/>
          <p:nvPr/>
        </p:nvSpPr>
        <p:spPr>
          <a:xfrm>
            <a:off x="4867447" y="6280908"/>
            <a:ext cx="158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ESTADÍSTICAS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D0B04318-E003-84F3-211B-45423482BD1F}"/>
              </a:ext>
            </a:extLst>
          </p:cNvPr>
          <p:cNvSpPr txBox="1"/>
          <p:nvPr/>
        </p:nvSpPr>
        <p:spPr>
          <a:xfrm>
            <a:off x="5659815" y="5588593"/>
            <a:ext cx="2566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MEDIOS DE CONTRASTE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30" name="Rounded Rectangle 7">
            <a:extLst>
              <a:ext uri="{FF2B5EF4-FFF2-40B4-BE49-F238E27FC236}">
                <a16:creationId xmlns:a16="http://schemas.microsoft.com/office/drawing/2014/main" id="{46E80DD2-938D-1708-5CCB-D249AC23773E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5218723" y="4820131"/>
            <a:ext cx="162556" cy="635774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4" name="Imagen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346C4AEA-2376-EEAF-AE55-E22D2CDA4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37" y="5752593"/>
            <a:ext cx="577655" cy="44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6404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9003ED2-36C0-EFF0-F6E4-7A35F6931816}"/>
              </a:ext>
            </a:extLst>
          </p:cNvPr>
          <p:cNvSpPr txBox="1">
            <a:spLocks/>
          </p:cNvSpPr>
          <p:nvPr/>
        </p:nvSpPr>
        <p:spPr>
          <a:xfrm>
            <a:off x="3878121" y="1046731"/>
            <a:ext cx="443575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 DEL PACIENTE EN RM</a:t>
            </a:r>
          </a:p>
        </p:txBody>
      </p:sp>
      <p:grpSp>
        <p:nvGrpSpPr>
          <p:cNvPr id="9" name="Group 38">
            <a:extLst>
              <a:ext uri="{FF2B5EF4-FFF2-40B4-BE49-F238E27FC236}">
                <a16:creationId xmlns:a16="http://schemas.microsoft.com/office/drawing/2014/main" id="{CCADDF4B-AC7C-9636-96AB-EE1016EC208D}"/>
              </a:ext>
            </a:extLst>
          </p:cNvPr>
          <p:cNvGrpSpPr/>
          <p:nvPr/>
        </p:nvGrpSpPr>
        <p:grpSpPr>
          <a:xfrm>
            <a:off x="930282" y="4644442"/>
            <a:ext cx="1957686" cy="1516068"/>
            <a:chOff x="5073312" y="3620656"/>
            <a:chExt cx="1957686" cy="1516068"/>
          </a:xfrm>
          <a:solidFill>
            <a:srgbClr val="FDB53E"/>
          </a:solidFill>
        </p:grpSpPr>
        <p:sp>
          <p:nvSpPr>
            <p:cNvPr id="10" name="Rectangle 39">
              <a:extLst>
                <a:ext uri="{FF2B5EF4-FFF2-40B4-BE49-F238E27FC236}">
                  <a16:creationId xmlns:a16="http://schemas.microsoft.com/office/drawing/2014/main" id="{FD5183B2-8997-05E9-9953-3F7659007D6B}"/>
                </a:ext>
              </a:extLst>
            </p:cNvPr>
            <p:cNvSpPr/>
            <p:nvPr/>
          </p:nvSpPr>
          <p:spPr>
            <a:xfrm rot="10800000">
              <a:off x="5073312" y="4956723"/>
              <a:ext cx="140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Block Arc 40">
              <a:extLst>
                <a:ext uri="{FF2B5EF4-FFF2-40B4-BE49-F238E27FC236}">
                  <a16:creationId xmlns:a16="http://schemas.microsoft.com/office/drawing/2014/main" id="{DA822B80-8A64-85E9-AE91-4805783FBAEF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2" name="Rectangle 41">
              <a:extLst>
                <a:ext uri="{FF2B5EF4-FFF2-40B4-BE49-F238E27FC236}">
                  <a16:creationId xmlns:a16="http://schemas.microsoft.com/office/drawing/2014/main" id="{3151AD96-4FE4-E489-01FC-B8F04F8CD03D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3" name="Isosceles Triangle 42">
              <a:extLst>
                <a:ext uri="{FF2B5EF4-FFF2-40B4-BE49-F238E27FC236}">
                  <a16:creationId xmlns:a16="http://schemas.microsoft.com/office/drawing/2014/main" id="{10C16BEA-C8C7-4740-36A6-F486BB9F55D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54" name="TextBox 43">
            <a:extLst>
              <a:ext uri="{FF2B5EF4-FFF2-40B4-BE49-F238E27FC236}">
                <a16:creationId xmlns:a16="http://schemas.microsoft.com/office/drawing/2014/main" id="{7D28F356-5217-6A3A-AFE0-157FC4CB83EC}"/>
              </a:ext>
            </a:extLst>
          </p:cNvPr>
          <p:cNvSpPr txBox="1"/>
          <p:nvPr/>
        </p:nvSpPr>
        <p:spPr>
          <a:xfrm>
            <a:off x="882804" y="5636301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EFECTO PROYECTIL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73" name="Block Arc 20">
            <a:extLst>
              <a:ext uri="{FF2B5EF4-FFF2-40B4-BE49-F238E27FC236}">
                <a16:creationId xmlns:a16="http://schemas.microsoft.com/office/drawing/2014/main" id="{CA51E949-78FC-E40A-DD48-B261000C3A89}"/>
              </a:ext>
            </a:extLst>
          </p:cNvPr>
          <p:cNvSpPr>
            <a:spLocks noChangeAspect="1"/>
          </p:cNvSpPr>
          <p:nvPr/>
        </p:nvSpPr>
        <p:spPr>
          <a:xfrm rot="10800000">
            <a:off x="10679287" y="2195235"/>
            <a:ext cx="332010" cy="360000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9608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9003ED2-36C0-EFF0-F6E4-7A35F6931816}"/>
              </a:ext>
            </a:extLst>
          </p:cNvPr>
          <p:cNvSpPr txBox="1">
            <a:spLocks/>
          </p:cNvSpPr>
          <p:nvPr/>
        </p:nvSpPr>
        <p:spPr>
          <a:xfrm>
            <a:off x="3878121" y="1046731"/>
            <a:ext cx="443575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 DEL PACIENTE EN RM</a:t>
            </a:r>
          </a:p>
        </p:txBody>
      </p:sp>
      <p:grpSp>
        <p:nvGrpSpPr>
          <p:cNvPr id="9" name="Group 38">
            <a:extLst>
              <a:ext uri="{FF2B5EF4-FFF2-40B4-BE49-F238E27FC236}">
                <a16:creationId xmlns:a16="http://schemas.microsoft.com/office/drawing/2014/main" id="{CCADDF4B-AC7C-9636-96AB-EE1016EC208D}"/>
              </a:ext>
            </a:extLst>
          </p:cNvPr>
          <p:cNvGrpSpPr/>
          <p:nvPr/>
        </p:nvGrpSpPr>
        <p:grpSpPr>
          <a:xfrm>
            <a:off x="930282" y="4644442"/>
            <a:ext cx="1957686" cy="1516068"/>
            <a:chOff x="5073312" y="3620656"/>
            <a:chExt cx="1957686" cy="1516068"/>
          </a:xfrm>
          <a:solidFill>
            <a:srgbClr val="FDB53E"/>
          </a:solidFill>
        </p:grpSpPr>
        <p:sp>
          <p:nvSpPr>
            <p:cNvPr id="10" name="Rectangle 39">
              <a:extLst>
                <a:ext uri="{FF2B5EF4-FFF2-40B4-BE49-F238E27FC236}">
                  <a16:creationId xmlns:a16="http://schemas.microsoft.com/office/drawing/2014/main" id="{FD5183B2-8997-05E9-9953-3F7659007D6B}"/>
                </a:ext>
              </a:extLst>
            </p:cNvPr>
            <p:cNvSpPr/>
            <p:nvPr/>
          </p:nvSpPr>
          <p:spPr>
            <a:xfrm rot="10800000">
              <a:off x="5073312" y="4956723"/>
              <a:ext cx="140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Block Arc 40">
              <a:extLst>
                <a:ext uri="{FF2B5EF4-FFF2-40B4-BE49-F238E27FC236}">
                  <a16:creationId xmlns:a16="http://schemas.microsoft.com/office/drawing/2014/main" id="{DA822B80-8A64-85E9-AE91-4805783FBAEF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2" name="Rectangle 41">
              <a:extLst>
                <a:ext uri="{FF2B5EF4-FFF2-40B4-BE49-F238E27FC236}">
                  <a16:creationId xmlns:a16="http://schemas.microsoft.com/office/drawing/2014/main" id="{3151AD96-4FE4-E489-01FC-B8F04F8CD03D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3" name="Isosceles Triangle 42">
              <a:extLst>
                <a:ext uri="{FF2B5EF4-FFF2-40B4-BE49-F238E27FC236}">
                  <a16:creationId xmlns:a16="http://schemas.microsoft.com/office/drawing/2014/main" id="{10C16BEA-C8C7-4740-36A6-F486BB9F55D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id="{6E9846D1-9869-2A28-0390-4188139BC195}"/>
              </a:ext>
            </a:extLst>
          </p:cNvPr>
          <p:cNvGrpSpPr/>
          <p:nvPr/>
        </p:nvGrpSpPr>
        <p:grpSpPr>
          <a:xfrm>
            <a:off x="2766212" y="4210234"/>
            <a:ext cx="2137686" cy="1516068"/>
            <a:chOff x="4893312" y="3620656"/>
            <a:chExt cx="2137686" cy="1516068"/>
          </a:xfrm>
          <a:solidFill>
            <a:srgbClr val="DC3539"/>
          </a:solidFill>
        </p:grpSpPr>
        <p:sp>
          <p:nvSpPr>
            <p:cNvPr id="20" name="Rectangle 38">
              <a:extLst>
                <a:ext uri="{FF2B5EF4-FFF2-40B4-BE49-F238E27FC236}">
                  <a16:creationId xmlns:a16="http://schemas.microsoft.com/office/drawing/2014/main" id="{D8C09F08-FD23-2E2B-C017-DC0A163A0D38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1" name="Block Arc 39">
              <a:extLst>
                <a:ext uri="{FF2B5EF4-FFF2-40B4-BE49-F238E27FC236}">
                  <a16:creationId xmlns:a16="http://schemas.microsoft.com/office/drawing/2014/main" id="{9F96277E-AFDB-56FC-96E5-79DA34F8578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2" name="Rectangle 40">
              <a:extLst>
                <a:ext uri="{FF2B5EF4-FFF2-40B4-BE49-F238E27FC236}">
                  <a16:creationId xmlns:a16="http://schemas.microsoft.com/office/drawing/2014/main" id="{D15A7777-FC5E-6B72-0059-0EADDC29C347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" name="Isosceles Triangle 41">
              <a:extLst>
                <a:ext uri="{FF2B5EF4-FFF2-40B4-BE49-F238E27FC236}">
                  <a16:creationId xmlns:a16="http://schemas.microsoft.com/office/drawing/2014/main" id="{A69081D2-6E79-8B5B-C739-6E3D94DEC662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54" name="TextBox 43">
            <a:extLst>
              <a:ext uri="{FF2B5EF4-FFF2-40B4-BE49-F238E27FC236}">
                <a16:creationId xmlns:a16="http://schemas.microsoft.com/office/drawing/2014/main" id="{7D28F356-5217-6A3A-AFE0-157FC4CB83EC}"/>
              </a:ext>
            </a:extLst>
          </p:cNvPr>
          <p:cNvSpPr txBox="1"/>
          <p:nvPr/>
        </p:nvSpPr>
        <p:spPr>
          <a:xfrm>
            <a:off x="882804" y="5636301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EFECTO PROYECTIL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5" name="TextBox 43">
            <a:extLst>
              <a:ext uri="{FF2B5EF4-FFF2-40B4-BE49-F238E27FC236}">
                <a16:creationId xmlns:a16="http://schemas.microsoft.com/office/drawing/2014/main" id="{617CED66-E551-A29F-37C7-CCE21D746A38}"/>
              </a:ext>
            </a:extLst>
          </p:cNvPr>
          <p:cNvSpPr txBox="1"/>
          <p:nvPr/>
        </p:nvSpPr>
        <p:spPr>
          <a:xfrm>
            <a:off x="2799621" y="5023081"/>
            <a:ext cx="1715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ACCESO NO AUTORIZADO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73" name="Block Arc 20">
            <a:extLst>
              <a:ext uri="{FF2B5EF4-FFF2-40B4-BE49-F238E27FC236}">
                <a16:creationId xmlns:a16="http://schemas.microsoft.com/office/drawing/2014/main" id="{CA51E949-78FC-E40A-DD48-B261000C3A89}"/>
              </a:ext>
            </a:extLst>
          </p:cNvPr>
          <p:cNvSpPr>
            <a:spLocks noChangeAspect="1"/>
          </p:cNvSpPr>
          <p:nvPr/>
        </p:nvSpPr>
        <p:spPr>
          <a:xfrm rot="10800000">
            <a:off x="10679287" y="2195235"/>
            <a:ext cx="332010" cy="360000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443998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9003ED2-36C0-EFF0-F6E4-7A35F6931816}"/>
              </a:ext>
            </a:extLst>
          </p:cNvPr>
          <p:cNvSpPr txBox="1">
            <a:spLocks/>
          </p:cNvSpPr>
          <p:nvPr/>
        </p:nvSpPr>
        <p:spPr>
          <a:xfrm>
            <a:off x="3878121" y="1046731"/>
            <a:ext cx="443575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 DEL PACIENTE EN RM</a:t>
            </a:r>
          </a:p>
        </p:txBody>
      </p:sp>
      <p:grpSp>
        <p:nvGrpSpPr>
          <p:cNvPr id="9" name="Group 38">
            <a:extLst>
              <a:ext uri="{FF2B5EF4-FFF2-40B4-BE49-F238E27FC236}">
                <a16:creationId xmlns:a16="http://schemas.microsoft.com/office/drawing/2014/main" id="{CCADDF4B-AC7C-9636-96AB-EE1016EC208D}"/>
              </a:ext>
            </a:extLst>
          </p:cNvPr>
          <p:cNvGrpSpPr/>
          <p:nvPr/>
        </p:nvGrpSpPr>
        <p:grpSpPr>
          <a:xfrm>
            <a:off x="930282" y="4644442"/>
            <a:ext cx="1957686" cy="1516068"/>
            <a:chOff x="5073312" y="3620656"/>
            <a:chExt cx="1957686" cy="1516068"/>
          </a:xfrm>
          <a:solidFill>
            <a:srgbClr val="FDB53E"/>
          </a:solidFill>
        </p:grpSpPr>
        <p:sp>
          <p:nvSpPr>
            <p:cNvPr id="10" name="Rectangle 39">
              <a:extLst>
                <a:ext uri="{FF2B5EF4-FFF2-40B4-BE49-F238E27FC236}">
                  <a16:creationId xmlns:a16="http://schemas.microsoft.com/office/drawing/2014/main" id="{FD5183B2-8997-05E9-9953-3F7659007D6B}"/>
                </a:ext>
              </a:extLst>
            </p:cNvPr>
            <p:cNvSpPr/>
            <p:nvPr/>
          </p:nvSpPr>
          <p:spPr>
            <a:xfrm rot="10800000">
              <a:off x="5073312" y="4956723"/>
              <a:ext cx="140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Block Arc 40">
              <a:extLst>
                <a:ext uri="{FF2B5EF4-FFF2-40B4-BE49-F238E27FC236}">
                  <a16:creationId xmlns:a16="http://schemas.microsoft.com/office/drawing/2014/main" id="{DA822B80-8A64-85E9-AE91-4805783FBAEF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2" name="Rectangle 41">
              <a:extLst>
                <a:ext uri="{FF2B5EF4-FFF2-40B4-BE49-F238E27FC236}">
                  <a16:creationId xmlns:a16="http://schemas.microsoft.com/office/drawing/2014/main" id="{3151AD96-4FE4-E489-01FC-B8F04F8CD03D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3" name="Isosceles Triangle 42">
              <a:extLst>
                <a:ext uri="{FF2B5EF4-FFF2-40B4-BE49-F238E27FC236}">
                  <a16:creationId xmlns:a16="http://schemas.microsoft.com/office/drawing/2014/main" id="{10C16BEA-C8C7-4740-36A6-F486BB9F55D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id="{6E9846D1-9869-2A28-0390-4188139BC195}"/>
              </a:ext>
            </a:extLst>
          </p:cNvPr>
          <p:cNvGrpSpPr/>
          <p:nvPr/>
        </p:nvGrpSpPr>
        <p:grpSpPr>
          <a:xfrm>
            <a:off x="2766212" y="4210234"/>
            <a:ext cx="2137686" cy="1516068"/>
            <a:chOff x="4893312" y="3620656"/>
            <a:chExt cx="2137686" cy="1516068"/>
          </a:xfrm>
          <a:solidFill>
            <a:srgbClr val="DC3539"/>
          </a:solidFill>
        </p:grpSpPr>
        <p:sp>
          <p:nvSpPr>
            <p:cNvPr id="20" name="Rectangle 38">
              <a:extLst>
                <a:ext uri="{FF2B5EF4-FFF2-40B4-BE49-F238E27FC236}">
                  <a16:creationId xmlns:a16="http://schemas.microsoft.com/office/drawing/2014/main" id="{D8C09F08-FD23-2E2B-C017-DC0A163A0D38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1" name="Block Arc 39">
              <a:extLst>
                <a:ext uri="{FF2B5EF4-FFF2-40B4-BE49-F238E27FC236}">
                  <a16:creationId xmlns:a16="http://schemas.microsoft.com/office/drawing/2014/main" id="{9F96277E-AFDB-56FC-96E5-79DA34F8578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2" name="Rectangle 40">
              <a:extLst>
                <a:ext uri="{FF2B5EF4-FFF2-40B4-BE49-F238E27FC236}">
                  <a16:creationId xmlns:a16="http://schemas.microsoft.com/office/drawing/2014/main" id="{D15A7777-FC5E-6B72-0059-0EADDC29C347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" name="Isosceles Triangle 41">
              <a:extLst>
                <a:ext uri="{FF2B5EF4-FFF2-40B4-BE49-F238E27FC236}">
                  <a16:creationId xmlns:a16="http://schemas.microsoft.com/office/drawing/2014/main" id="{A69081D2-6E79-8B5B-C739-6E3D94DEC662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9" name="Group 32">
            <a:extLst>
              <a:ext uri="{FF2B5EF4-FFF2-40B4-BE49-F238E27FC236}">
                <a16:creationId xmlns:a16="http://schemas.microsoft.com/office/drawing/2014/main" id="{4F1AC9CB-16AC-CF24-163C-D4D8010A64F7}"/>
              </a:ext>
            </a:extLst>
          </p:cNvPr>
          <p:cNvGrpSpPr/>
          <p:nvPr/>
        </p:nvGrpSpPr>
        <p:grpSpPr>
          <a:xfrm>
            <a:off x="4804786" y="3755426"/>
            <a:ext cx="2137686" cy="1516068"/>
            <a:chOff x="4893312" y="3620656"/>
            <a:chExt cx="2137686" cy="1516068"/>
          </a:xfrm>
          <a:solidFill>
            <a:srgbClr val="F1CF01"/>
          </a:solidFill>
        </p:grpSpPr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644F80CA-8E29-8A88-8C37-C785E829C311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1" name="Block Arc 34">
              <a:extLst>
                <a:ext uri="{FF2B5EF4-FFF2-40B4-BE49-F238E27FC236}">
                  <a16:creationId xmlns:a16="http://schemas.microsoft.com/office/drawing/2014/main" id="{AAFB0637-2BF2-AFE5-A017-A622E144F39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94F8994A-40B2-AFB1-E658-CC94C6088791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3" name="Isosceles Triangle 36">
              <a:extLst>
                <a:ext uri="{FF2B5EF4-FFF2-40B4-BE49-F238E27FC236}">
                  <a16:creationId xmlns:a16="http://schemas.microsoft.com/office/drawing/2014/main" id="{7A848FA2-CC23-747C-5904-12FEE9A9B149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54" name="TextBox 43">
            <a:extLst>
              <a:ext uri="{FF2B5EF4-FFF2-40B4-BE49-F238E27FC236}">
                <a16:creationId xmlns:a16="http://schemas.microsoft.com/office/drawing/2014/main" id="{7D28F356-5217-6A3A-AFE0-157FC4CB83EC}"/>
              </a:ext>
            </a:extLst>
          </p:cNvPr>
          <p:cNvSpPr txBox="1"/>
          <p:nvPr/>
        </p:nvSpPr>
        <p:spPr>
          <a:xfrm>
            <a:off x="882804" y="5636301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EFECTO PROYECTIL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5" name="TextBox 43">
            <a:extLst>
              <a:ext uri="{FF2B5EF4-FFF2-40B4-BE49-F238E27FC236}">
                <a16:creationId xmlns:a16="http://schemas.microsoft.com/office/drawing/2014/main" id="{617CED66-E551-A29F-37C7-CCE21D746A38}"/>
              </a:ext>
            </a:extLst>
          </p:cNvPr>
          <p:cNvSpPr txBox="1"/>
          <p:nvPr/>
        </p:nvSpPr>
        <p:spPr>
          <a:xfrm>
            <a:off x="2799621" y="5023081"/>
            <a:ext cx="1715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ACCESO NO AUTORIZADO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6" name="TextBox 43">
            <a:extLst>
              <a:ext uri="{FF2B5EF4-FFF2-40B4-BE49-F238E27FC236}">
                <a16:creationId xmlns:a16="http://schemas.microsoft.com/office/drawing/2014/main" id="{4D9F526E-3E1E-3437-B918-7587F9E1EB02}"/>
              </a:ext>
            </a:extLst>
          </p:cNvPr>
          <p:cNvSpPr txBox="1"/>
          <p:nvPr/>
        </p:nvSpPr>
        <p:spPr>
          <a:xfrm>
            <a:off x="4869072" y="4768630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QUEMADURA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73" name="Block Arc 20">
            <a:extLst>
              <a:ext uri="{FF2B5EF4-FFF2-40B4-BE49-F238E27FC236}">
                <a16:creationId xmlns:a16="http://schemas.microsoft.com/office/drawing/2014/main" id="{CA51E949-78FC-E40A-DD48-B261000C3A89}"/>
              </a:ext>
            </a:extLst>
          </p:cNvPr>
          <p:cNvSpPr>
            <a:spLocks noChangeAspect="1"/>
          </p:cNvSpPr>
          <p:nvPr/>
        </p:nvSpPr>
        <p:spPr>
          <a:xfrm rot="10800000">
            <a:off x="10679287" y="2195235"/>
            <a:ext cx="332010" cy="360000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43333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9003ED2-36C0-EFF0-F6E4-7A35F6931816}"/>
              </a:ext>
            </a:extLst>
          </p:cNvPr>
          <p:cNvSpPr txBox="1">
            <a:spLocks/>
          </p:cNvSpPr>
          <p:nvPr/>
        </p:nvSpPr>
        <p:spPr>
          <a:xfrm>
            <a:off x="3878121" y="1046731"/>
            <a:ext cx="443575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 DEL PACIENTE EN RM</a:t>
            </a:r>
          </a:p>
        </p:txBody>
      </p:sp>
      <p:grpSp>
        <p:nvGrpSpPr>
          <p:cNvPr id="9" name="Group 38">
            <a:extLst>
              <a:ext uri="{FF2B5EF4-FFF2-40B4-BE49-F238E27FC236}">
                <a16:creationId xmlns:a16="http://schemas.microsoft.com/office/drawing/2014/main" id="{CCADDF4B-AC7C-9636-96AB-EE1016EC208D}"/>
              </a:ext>
            </a:extLst>
          </p:cNvPr>
          <p:cNvGrpSpPr/>
          <p:nvPr/>
        </p:nvGrpSpPr>
        <p:grpSpPr>
          <a:xfrm>
            <a:off x="930282" y="4644442"/>
            <a:ext cx="1957686" cy="1516068"/>
            <a:chOff x="5073312" y="3620656"/>
            <a:chExt cx="1957686" cy="1516068"/>
          </a:xfrm>
          <a:solidFill>
            <a:srgbClr val="FDB53E"/>
          </a:solidFill>
        </p:grpSpPr>
        <p:sp>
          <p:nvSpPr>
            <p:cNvPr id="10" name="Rectangle 39">
              <a:extLst>
                <a:ext uri="{FF2B5EF4-FFF2-40B4-BE49-F238E27FC236}">
                  <a16:creationId xmlns:a16="http://schemas.microsoft.com/office/drawing/2014/main" id="{FD5183B2-8997-05E9-9953-3F7659007D6B}"/>
                </a:ext>
              </a:extLst>
            </p:cNvPr>
            <p:cNvSpPr/>
            <p:nvPr/>
          </p:nvSpPr>
          <p:spPr>
            <a:xfrm rot="10800000">
              <a:off x="5073312" y="4956723"/>
              <a:ext cx="140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Block Arc 40">
              <a:extLst>
                <a:ext uri="{FF2B5EF4-FFF2-40B4-BE49-F238E27FC236}">
                  <a16:creationId xmlns:a16="http://schemas.microsoft.com/office/drawing/2014/main" id="{DA822B80-8A64-85E9-AE91-4805783FBAEF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2" name="Rectangle 41">
              <a:extLst>
                <a:ext uri="{FF2B5EF4-FFF2-40B4-BE49-F238E27FC236}">
                  <a16:creationId xmlns:a16="http://schemas.microsoft.com/office/drawing/2014/main" id="{3151AD96-4FE4-E489-01FC-B8F04F8CD03D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3" name="Isosceles Triangle 42">
              <a:extLst>
                <a:ext uri="{FF2B5EF4-FFF2-40B4-BE49-F238E27FC236}">
                  <a16:creationId xmlns:a16="http://schemas.microsoft.com/office/drawing/2014/main" id="{10C16BEA-C8C7-4740-36A6-F486BB9F55D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id="{6E9846D1-9869-2A28-0390-4188139BC195}"/>
              </a:ext>
            </a:extLst>
          </p:cNvPr>
          <p:cNvGrpSpPr/>
          <p:nvPr/>
        </p:nvGrpSpPr>
        <p:grpSpPr>
          <a:xfrm>
            <a:off x="2766212" y="4210234"/>
            <a:ext cx="2137686" cy="1516068"/>
            <a:chOff x="4893312" y="3620656"/>
            <a:chExt cx="2137686" cy="1516068"/>
          </a:xfrm>
          <a:solidFill>
            <a:srgbClr val="DC3539"/>
          </a:solidFill>
        </p:grpSpPr>
        <p:sp>
          <p:nvSpPr>
            <p:cNvPr id="20" name="Rectangle 38">
              <a:extLst>
                <a:ext uri="{FF2B5EF4-FFF2-40B4-BE49-F238E27FC236}">
                  <a16:creationId xmlns:a16="http://schemas.microsoft.com/office/drawing/2014/main" id="{D8C09F08-FD23-2E2B-C017-DC0A163A0D38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1" name="Block Arc 39">
              <a:extLst>
                <a:ext uri="{FF2B5EF4-FFF2-40B4-BE49-F238E27FC236}">
                  <a16:creationId xmlns:a16="http://schemas.microsoft.com/office/drawing/2014/main" id="{9F96277E-AFDB-56FC-96E5-79DA34F8578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2" name="Rectangle 40">
              <a:extLst>
                <a:ext uri="{FF2B5EF4-FFF2-40B4-BE49-F238E27FC236}">
                  <a16:creationId xmlns:a16="http://schemas.microsoft.com/office/drawing/2014/main" id="{D15A7777-FC5E-6B72-0059-0EADDC29C347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" name="Isosceles Triangle 41">
              <a:extLst>
                <a:ext uri="{FF2B5EF4-FFF2-40B4-BE49-F238E27FC236}">
                  <a16:creationId xmlns:a16="http://schemas.microsoft.com/office/drawing/2014/main" id="{A69081D2-6E79-8B5B-C739-6E3D94DEC662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9" name="Group 32">
            <a:extLst>
              <a:ext uri="{FF2B5EF4-FFF2-40B4-BE49-F238E27FC236}">
                <a16:creationId xmlns:a16="http://schemas.microsoft.com/office/drawing/2014/main" id="{4F1AC9CB-16AC-CF24-163C-D4D8010A64F7}"/>
              </a:ext>
            </a:extLst>
          </p:cNvPr>
          <p:cNvGrpSpPr/>
          <p:nvPr/>
        </p:nvGrpSpPr>
        <p:grpSpPr>
          <a:xfrm>
            <a:off x="4804786" y="3755426"/>
            <a:ext cx="2137686" cy="1516068"/>
            <a:chOff x="4893312" y="3620656"/>
            <a:chExt cx="2137686" cy="1516068"/>
          </a:xfrm>
          <a:solidFill>
            <a:srgbClr val="F1CF01"/>
          </a:solidFill>
        </p:grpSpPr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644F80CA-8E29-8A88-8C37-C785E829C311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1" name="Block Arc 34">
              <a:extLst>
                <a:ext uri="{FF2B5EF4-FFF2-40B4-BE49-F238E27FC236}">
                  <a16:creationId xmlns:a16="http://schemas.microsoft.com/office/drawing/2014/main" id="{AAFB0637-2BF2-AFE5-A017-A622E144F39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94F8994A-40B2-AFB1-E658-CC94C6088791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3" name="Isosceles Triangle 36">
              <a:extLst>
                <a:ext uri="{FF2B5EF4-FFF2-40B4-BE49-F238E27FC236}">
                  <a16:creationId xmlns:a16="http://schemas.microsoft.com/office/drawing/2014/main" id="{7A848FA2-CC23-747C-5904-12FEE9A9B149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9" name="Group 27">
            <a:extLst>
              <a:ext uri="{FF2B5EF4-FFF2-40B4-BE49-F238E27FC236}">
                <a16:creationId xmlns:a16="http://schemas.microsoft.com/office/drawing/2014/main" id="{2ACB34F0-249B-A4E5-263F-B523701D6205}"/>
              </a:ext>
            </a:extLst>
          </p:cNvPr>
          <p:cNvGrpSpPr/>
          <p:nvPr/>
        </p:nvGrpSpPr>
        <p:grpSpPr>
          <a:xfrm>
            <a:off x="6843362" y="3300618"/>
            <a:ext cx="2137686" cy="1516068"/>
            <a:chOff x="4893312" y="3620656"/>
            <a:chExt cx="2137686" cy="1516068"/>
          </a:xfrm>
          <a:solidFill>
            <a:srgbClr val="449074"/>
          </a:solidFill>
        </p:grpSpPr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CA8CF33C-DEC5-B1D1-C9D3-C9A4EA966BBA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1" name="Block Arc 29">
              <a:extLst>
                <a:ext uri="{FF2B5EF4-FFF2-40B4-BE49-F238E27FC236}">
                  <a16:creationId xmlns:a16="http://schemas.microsoft.com/office/drawing/2014/main" id="{539A8B87-C7FB-7BEE-7FCB-1596B3E9E150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2" name="Rectangle 30">
              <a:extLst>
                <a:ext uri="{FF2B5EF4-FFF2-40B4-BE49-F238E27FC236}">
                  <a16:creationId xmlns:a16="http://schemas.microsoft.com/office/drawing/2014/main" id="{E544F3D3-CDD1-4799-0CCA-908EE34F9D2C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Isosceles Triangle 31">
              <a:extLst>
                <a:ext uri="{FF2B5EF4-FFF2-40B4-BE49-F238E27FC236}">
                  <a16:creationId xmlns:a16="http://schemas.microsoft.com/office/drawing/2014/main" id="{EA11B440-86D0-9E61-D292-E23E49A9CB6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54" name="TextBox 43">
            <a:extLst>
              <a:ext uri="{FF2B5EF4-FFF2-40B4-BE49-F238E27FC236}">
                <a16:creationId xmlns:a16="http://schemas.microsoft.com/office/drawing/2014/main" id="{7D28F356-5217-6A3A-AFE0-157FC4CB83EC}"/>
              </a:ext>
            </a:extLst>
          </p:cNvPr>
          <p:cNvSpPr txBox="1"/>
          <p:nvPr/>
        </p:nvSpPr>
        <p:spPr>
          <a:xfrm>
            <a:off x="882804" y="5636301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EFECTO PROYECTIL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5" name="TextBox 43">
            <a:extLst>
              <a:ext uri="{FF2B5EF4-FFF2-40B4-BE49-F238E27FC236}">
                <a16:creationId xmlns:a16="http://schemas.microsoft.com/office/drawing/2014/main" id="{617CED66-E551-A29F-37C7-CCE21D746A38}"/>
              </a:ext>
            </a:extLst>
          </p:cNvPr>
          <p:cNvSpPr txBox="1"/>
          <p:nvPr/>
        </p:nvSpPr>
        <p:spPr>
          <a:xfrm>
            <a:off x="2799621" y="5023081"/>
            <a:ext cx="1715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ACCESO NO AUTORIZADO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6" name="TextBox 43">
            <a:extLst>
              <a:ext uri="{FF2B5EF4-FFF2-40B4-BE49-F238E27FC236}">
                <a16:creationId xmlns:a16="http://schemas.microsoft.com/office/drawing/2014/main" id="{4D9F526E-3E1E-3437-B918-7587F9E1EB02}"/>
              </a:ext>
            </a:extLst>
          </p:cNvPr>
          <p:cNvSpPr txBox="1"/>
          <p:nvPr/>
        </p:nvSpPr>
        <p:spPr>
          <a:xfrm>
            <a:off x="4869072" y="4768630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QUEMADURA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7" name="TextBox 43">
            <a:extLst>
              <a:ext uri="{FF2B5EF4-FFF2-40B4-BE49-F238E27FC236}">
                <a16:creationId xmlns:a16="http://schemas.microsoft.com/office/drawing/2014/main" id="{2EA48F23-F83D-84DD-402E-82D444C95C95}"/>
              </a:ext>
            </a:extLst>
          </p:cNvPr>
          <p:cNvSpPr txBox="1"/>
          <p:nvPr/>
        </p:nvSpPr>
        <p:spPr>
          <a:xfrm>
            <a:off x="6780748" y="4139914"/>
            <a:ext cx="200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MOVIMIENTO O DAÑO DE DISPOSITIVOS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73" name="Block Arc 20">
            <a:extLst>
              <a:ext uri="{FF2B5EF4-FFF2-40B4-BE49-F238E27FC236}">
                <a16:creationId xmlns:a16="http://schemas.microsoft.com/office/drawing/2014/main" id="{CA51E949-78FC-E40A-DD48-B261000C3A89}"/>
              </a:ext>
            </a:extLst>
          </p:cNvPr>
          <p:cNvSpPr>
            <a:spLocks noChangeAspect="1"/>
          </p:cNvSpPr>
          <p:nvPr/>
        </p:nvSpPr>
        <p:spPr>
          <a:xfrm rot="10800000">
            <a:off x="10679287" y="2195235"/>
            <a:ext cx="332010" cy="360000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465982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9003ED2-36C0-EFF0-F6E4-7A35F6931816}"/>
              </a:ext>
            </a:extLst>
          </p:cNvPr>
          <p:cNvSpPr txBox="1">
            <a:spLocks/>
          </p:cNvSpPr>
          <p:nvPr/>
        </p:nvSpPr>
        <p:spPr>
          <a:xfrm>
            <a:off x="3878121" y="1046731"/>
            <a:ext cx="443575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 DEL PACIENTE EN RM</a:t>
            </a:r>
          </a:p>
        </p:txBody>
      </p:sp>
      <p:grpSp>
        <p:nvGrpSpPr>
          <p:cNvPr id="9" name="Group 38">
            <a:extLst>
              <a:ext uri="{FF2B5EF4-FFF2-40B4-BE49-F238E27FC236}">
                <a16:creationId xmlns:a16="http://schemas.microsoft.com/office/drawing/2014/main" id="{CCADDF4B-AC7C-9636-96AB-EE1016EC208D}"/>
              </a:ext>
            </a:extLst>
          </p:cNvPr>
          <p:cNvGrpSpPr/>
          <p:nvPr/>
        </p:nvGrpSpPr>
        <p:grpSpPr>
          <a:xfrm>
            <a:off x="930282" y="4644442"/>
            <a:ext cx="1957686" cy="1516068"/>
            <a:chOff x="5073312" y="3620656"/>
            <a:chExt cx="1957686" cy="1516068"/>
          </a:xfrm>
          <a:solidFill>
            <a:srgbClr val="FDB53E"/>
          </a:solidFill>
        </p:grpSpPr>
        <p:sp>
          <p:nvSpPr>
            <p:cNvPr id="10" name="Rectangle 39">
              <a:extLst>
                <a:ext uri="{FF2B5EF4-FFF2-40B4-BE49-F238E27FC236}">
                  <a16:creationId xmlns:a16="http://schemas.microsoft.com/office/drawing/2014/main" id="{FD5183B2-8997-05E9-9953-3F7659007D6B}"/>
                </a:ext>
              </a:extLst>
            </p:cNvPr>
            <p:cNvSpPr/>
            <p:nvPr/>
          </p:nvSpPr>
          <p:spPr>
            <a:xfrm rot="10800000">
              <a:off x="5073312" y="4956723"/>
              <a:ext cx="140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Block Arc 40">
              <a:extLst>
                <a:ext uri="{FF2B5EF4-FFF2-40B4-BE49-F238E27FC236}">
                  <a16:creationId xmlns:a16="http://schemas.microsoft.com/office/drawing/2014/main" id="{DA822B80-8A64-85E9-AE91-4805783FBAEF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2" name="Rectangle 41">
              <a:extLst>
                <a:ext uri="{FF2B5EF4-FFF2-40B4-BE49-F238E27FC236}">
                  <a16:creationId xmlns:a16="http://schemas.microsoft.com/office/drawing/2014/main" id="{3151AD96-4FE4-E489-01FC-B8F04F8CD03D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3" name="Isosceles Triangle 42">
              <a:extLst>
                <a:ext uri="{FF2B5EF4-FFF2-40B4-BE49-F238E27FC236}">
                  <a16:creationId xmlns:a16="http://schemas.microsoft.com/office/drawing/2014/main" id="{10C16BEA-C8C7-4740-36A6-F486BB9F55D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id="{6E9846D1-9869-2A28-0390-4188139BC195}"/>
              </a:ext>
            </a:extLst>
          </p:cNvPr>
          <p:cNvGrpSpPr/>
          <p:nvPr/>
        </p:nvGrpSpPr>
        <p:grpSpPr>
          <a:xfrm>
            <a:off x="2766212" y="4210234"/>
            <a:ext cx="2137686" cy="1516068"/>
            <a:chOff x="4893312" y="3620656"/>
            <a:chExt cx="2137686" cy="1516068"/>
          </a:xfrm>
          <a:solidFill>
            <a:srgbClr val="DC3539"/>
          </a:solidFill>
        </p:grpSpPr>
        <p:sp>
          <p:nvSpPr>
            <p:cNvPr id="20" name="Rectangle 38">
              <a:extLst>
                <a:ext uri="{FF2B5EF4-FFF2-40B4-BE49-F238E27FC236}">
                  <a16:creationId xmlns:a16="http://schemas.microsoft.com/office/drawing/2014/main" id="{D8C09F08-FD23-2E2B-C017-DC0A163A0D38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1" name="Block Arc 39">
              <a:extLst>
                <a:ext uri="{FF2B5EF4-FFF2-40B4-BE49-F238E27FC236}">
                  <a16:creationId xmlns:a16="http://schemas.microsoft.com/office/drawing/2014/main" id="{9F96277E-AFDB-56FC-96E5-79DA34F8578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2" name="Rectangle 40">
              <a:extLst>
                <a:ext uri="{FF2B5EF4-FFF2-40B4-BE49-F238E27FC236}">
                  <a16:creationId xmlns:a16="http://schemas.microsoft.com/office/drawing/2014/main" id="{D15A7777-FC5E-6B72-0059-0EADDC29C347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" name="Isosceles Triangle 41">
              <a:extLst>
                <a:ext uri="{FF2B5EF4-FFF2-40B4-BE49-F238E27FC236}">
                  <a16:creationId xmlns:a16="http://schemas.microsoft.com/office/drawing/2014/main" id="{A69081D2-6E79-8B5B-C739-6E3D94DEC662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9" name="Group 32">
            <a:extLst>
              <a:ext uri="{FF2B5EF4-FFF2-40B4-BE49-F238E27FC236}">
                <a16:creationId xmlns:a16="http://schemas.microsoft.com/office/drawing/2014/main" id="{4F1AC9CB-16AC-CF24-163C-D4D8010A64F7}"/>
              </a:ext>
            </a:extLst>
          </p:cNvPr>
          <p:cNvGrpSpPr/>
          <p:nvPr/>
        </p:nvGrpSpPr>
        <p:grpSpPr>
          <a:xfrm>
            <a:off x="4804786" y="3755426"/>
            <a:ext cx="2137686" cy="1516068"/>
            <a:chOff x="4893312" y="3620656"/>
            <a:chExt cx="2137686" cy="1516068"/>
          </a:xfrm>
          <a:solidFill>
            <a:srgbClr val="F1CF01"/>
          </a:solidFill>
        </p:grpSpPr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644F80CA-8E29-8A88-8C37-C785E829C311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1" name="Block Arc 34">
              <a:extLst>
                <a:ext uri="{FF2B5EF4-FFF2-40B4-BE49-F238E27FC236}">
                  <a16:creationId xmlns:a16="http://schemas.microsoft.com/office/drawing/2014/main" id="{AAFB0637-2BF2-AFE5-A017-A622E144F39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94F8994A-40B2-AFB1-E658-CC94C6088791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3" name="Isosceles Triangle 36">
              <a:extLst>
                <a:ext uri="{FF2B5EF4-FFF2-40B4-BE49-F238E27FC236}">
                  <a16:creationId xmlns:a16="http://schemas.microsoft.com/office/drawing/2014/main" id="{7A848FA2-CC23-747C-5904-12FEE9A9B149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9" name="Group 27">
            <a:extLst>
              <a:ext uri="{FF2B5EF4-FFF2-40B4-BE49-F238E27FC236}">
                <a16:creationId xmlns:a16="http://schemas.microsoft.com/office/drawing/2014/main" id="{2ACB34F0-249B-A4E5-263F-B523701D6205}"/>
              </a:ext>
            </a:extLst>
          </p:cNvPr>
          <p:cNvGrpSpPr/>
          <p:nvPr/>
        </p:nvGrpSpPr>
        <p:grpSpPr>
          <a:xfrm>
            <a:off x="6843362" y="3300618"/>
            <a:ext cx="2137686" cy="1516068"/>
            <a:chOff x="4893312" y="3620656"/>
            <a:chExt cx="2137686" cy="1516068"/>
          </a:xfrm>
          <a:solidFill>
            <a:srgbClr val="449074"/>
          </a:solidFill>
        </p:grpSpPr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CA8CF33C-DEC5-B1D1-C9D3-C9A4EA966BBA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1" name="Block Arc 29">
              <a:extLst>
                <a:ext uri="{FF2B5EF4-FFF2-40B4-BE49-F238E27FC236}">
                  <a16:creationId xmlns:a16="http://schemas.microsoft.com/office/drawing/2014/main" id="{539A8B87-C7FB-7BEE-7FCB-1596B3E9E150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2" name="Rectangle 30">
              <a:extLst>
                <a:ext uri="{FF2B5EF4-FFF2-40B4-BE49-F238E27FC236}">
                  <a16:creationId xmlns:a16="http://schemas.microsoft.com/office/drawing/2014/main" id="{E544F3D3-CDD1-4799-0CCA-908EE34F9D2C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Isosceles Triangle 31">
              <a:extLst>
                <a:ext uri="{FF2B5EF4-FFF2-40B4-BE49-F238E27FC236}">
                  <a16:creationId xmlns:a16="http://schemas.microsoft.com/office/drawing/2014/main" id="{EA11B440-86D0-9E61-D292-E23E49A9CB6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9" name="Group 22">
            <a:extLst>
              <a:ext uri="{FF2B5EF4-FFF2-40B4-BE49-F238E27FC236}">
                <a16:creationId xmlns:a16="http://schemas.microsoft.com/office/drawing/2014/main" id="{4F266F79-79FD-5CFE-F6B9-88D264795DB1}"/>
              </a:ext>
            </a:extLst>
          </p:cNvPr>
          <p:cNvGrpSpPr/>
          <p:nvPr/>
        </p:nvGrpSpPr>
        <p:grpSpPr>
          <a:xfrm>
            <a:off x="8881938" y="2845810"/>
            <a:ext cx="2137686" cy="1516068"/>
            <a:chOff x="4893312" y="3620656"/>
            <a:chExt cx="2137686" cy="1516068"/>
          </a:xfrm>
          <a:solidFill>
            <a:srgbClr val="1764B9"/>
          </a:solidFill>
        </p:grpSpPr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14F4B0CF-8C0A-42DD-3C47-AF4C9E4003ED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1" name="Block Arc 24">
              <a:extLst>
                <a:ext uri="{FF2B5EF4-FFF2-40B4-BE49-F238E27FC236}">
                  <a16:creationId xmlns:a16="http://schemas.microsoft.com/office/drawing/2014/main" id="{28FA6196-16D8-7CBC-0CA1-7891C5324B26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2" name="Rectangle 25">
              <a:extLst>
                <a:ext uri="{FF2B5EF4-FFF2-40B4-BE49-F238E27FC236}">
                  <a16:creationId xmlns:a16="http://schemas.microsoft.com/office/drawing/2014/main" id="{52DBAACC-B237-6421-5EA1-4CAAB48F63CC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3" name="Isosceles Triangle 26">
              <a:extLst>
                <a:ext uri="{FF2B5EF4-FFF2-40B4-BE49-F238E27FC236}">
                  <a16:creationId xmlns:a16="http://schemas.microsoft.com/office/drawing/2014/main" id="{3D419C85-BAB0-D799-E0A2-23E1F39D0331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54" name="TextBox 43">
            <a:extLst>
              <a:ext uri="{FF2B5EF4-FFF2-40B4-BE49-F238E27FC236}">
                <a16:creationId xmlns:a16="http://schemas.microsoft.com/office/drawing/2014/main" id="{7D28F356-5217-6A3A-AFE0-157FC4CB83EC}"/>
              </a:ext>
            </a:extLst>
          </p:cNvPr>
          <p:cNvSpPr txBox="1"/>
          <p:nvPr/>
        </p:nvSpPr>
        <p:spPr>
          <a:xfrm>
            <a:off x="882804" y="5636301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EFECTO PROYECTIL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5" name="TextBox 43">
            <a:extLst>
              <a:ext uri="{FF2B5EF4-FFF2-40B4-BE49-F238E27FC236}">
                <a16:creationId xmlns:a16="http://schemas.microsoft.com/office/drawing/2014/main" id="{617CED66-E551-A29F-37C7-CCE21D746A38}"/>
              </a:ext>
            </a:extLst>
          </p:cNvPr>
          <p:cNvSpPr txBox="1"/>
          <p:nvPr/>
        </p:nvSpPr>
        <p:spPr>
          <a:xfrm>
            <a:off x="2799621" y="5023081"/>
            <a:ext cx="1715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ACCESO NO AUTORIZADO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6" name="TextBox 43">
            <a:extLst>
              <a:ext uri="{FF2B5EF4-FFF2-40B4-BE49-F238E27FC236}">
                <a16:creationId xmlns:a16="http://schemas.microsoft.com/office/drawing/2014/main" id="{4D9F526E-3E1E-3437-B918-7587F9E1EB02}"/>
              </a:ext>
            </a:extLst>
          </p:cNvPr>
          <p:cNvSpPr txBox="1"/>
          <p:nvPr/>
        </p:nvSpPr>
        <p:spPr>
          <a:xfrm>
            <a:off x="4869072" y="4768630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QUEMADURA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7" name="TextBox 43">
            <a:extLst>
              <a:ext uri="{FF2B5EF4-FFF2-40B4-BE49-F238E27FC236}">
                <a16:creationId xmlns:a16="http://schemas.microsoft.com/office/drawing/2014/main" id="{2EA48F23-F83D-84DD-402E-82D444C95C95}"/>
              </a:ext>
            </a:extLst>
          </p:cNvPr>
          <p:cNvSpPr txBox="1"/>
          <p:nvPr/>
        </p:nvSpPr>
        <p:spPr>
          <a:xfrm>
            <a:off x="6780748" y="4139914"/>
            <a:ext cx="200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MOVIMIENTO O DAÑO DE DISPOSITIVOS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8" name="TextBox 43">
            <a:extLst>
              <a:ext uri="{FF2B5EF4-FFF2-40B4-BE49-F238E27FC236}">
                <a16:creationId xmlns:a16="http://schemas.microsoft.com/office/drawing/2014/main" id="{2420AF01-5D51-8493-FCE7-947EA2BD8DB5}"/>
              </a:ext>
            </a:extLst>
          </p:cNvPr>
          <p:cNvSpPr txBox="1"/>
          <p:nvPr/>
        </p:nvSpPr>
        <p:spPr>
          <a:xfrm>
            <a:off x="8963886" y="3887683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OTROS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73" name="Block Arc 20">
            <a:extLst>
              <a:ext uri="{FF2B5EF4-FFF2-40B4-BE49-F238E27FC236}">
                <a16:creationId xmlns:a16="http://schemas.microsoft.com/office/drawing/2014/main" id="{CA51E949-78FC-E40A-DD48-B261000C3A89}"/>
              </a:ext>
            </a:extLst>
          </p:cNvPr>
          <p:cNvSpPr>
            <a:spLocks noChangeAspect="1"/>
          </p:cNvSpPr>
          <p:nvPr/>
        </p:nvSpPr>
        <p:spPr>
          <a:xfrm rot="10800000">
            <a:off x="10679287" y="2195235"/>
            <a:ext cx="332010" cy="360000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191261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9003ED2-36C0-EFF0-F6E4-7A35F6931816}"/>
              </a:ext>
            </a:extLst>
          </p:cNvPr>
          <p:cNvSpPr txBox="1">
            <a:spLocks/>
          </p:cNvSpPr>
          <p:nvPr/>
        </p:nvSpPr>
        <p:spPr>
          <a:xfrm>
            <a:off x="3878121" y="1046731"/>
            <a:ext cx="443575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 DEL PACIENTE EN RM</a:t>
            </a:r>
          </a:p>
        </p:txBody>
      </p:sp>
      <p:grpSp>
        <p:nvGrpSpPr>
          <p:cNvPr id="9" name="Group 38">
            <a:extLst>
              <a:ext uri="{FF2B5EF4-FFF2-40B4-BE49-F238E27FC236}">
                <a16:creationId xmlns:a16="http://schemas.microsoft.com/office/drawing/2014/main" id="{CCADDF4B-AC7C-9636-96AB-EE1016EC208D}"/>
              </a:ext>
            </a:extLst>
          </p:cNvPr>
          <p:cNvGrpSpPr/>
          <p:nvPr/>
        </p:nvGrpSpPr>
        <p:grpSpPr>
          <a:xfrm>
            <a:off x="930282" y="4644442"/>
            <a:ext cx="1957686" cy="1516068"/>
            <a:chOff x="5073312" y="3620656"/>
            <a:chExt cx="1957686" cy="1516068"/>
          </a:xfrm>
          <a:solidFill>
            <a:srgbClr val="FDB53E"/>
          </a:solidFill>
        </p:grpSpPr>
        <p:sp>
          <p:nvSpPr>
            <p:cNvPr id="10" name="Rectangle 39">
              <a:extLst>
                <a:ext uri="{FF2B5EF4-FFF2-40B4-BE49-F238E27FC236}">
                  <a16:creationId xmlns:a16="http://schemas.microsoft.com/office/drawing/2014/main" id="{FD5183B2-8997-05E9-9953-3F7659007D6B}"/>
                </a:ext>
              </a:extLst>
            </p:cNvPr>
            <p:cNvSpPr/>
            <p:nvPr/>
          </p:nvSpPr>
          <p:spPr>
            <a:xfrm rot="10800000">
              <a:off x="5073312" y="4956723"/>
              <a:ext cx="140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Block Arc 40">
              <a:extLst>
                <a:ext uri="{FF2B5EF4-FFF2-40B4-BE49-F238E27FC236}">
                  <a16:creationId xmlns:a16="http://schemas.microsoft.com/office/drawing/2014/main" id="{DA822B80-8A64-85E9-AE91-4805783FBAEF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2" name="Rectangle 41">
              <a:extLst>
                <a:ext uri="{FF2B5EF4-FFF2-40B4-BE49-F238E27FC236}">
                  <a16:creationId xmlns:a16="http://schemas.microsoft.com/office/drawing/2014/main" id="{3151AD96-4FE4-E489-01FC-B8F04F8CD03D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3" name="Isosceles Triangle 42">
              <a:extLst>
                <a:ext uri="{FF2B5EF4-FFF2-40B4-BE49-F238E27FC236}">
                  <a16:creationId xmlns:a16="http://schemas.microsoft.com/office/drawing/2014/main" id="{10C16BEA-C8C7-4740-36A6-F486BB9F55D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id="{6E9846D1-9869-2A28-0390-4188139BC195}"/>
              </a:ext>
            </a:extLst>
          </p:cNvPr>
          <p:cNvGrpSpPr/>
          <p:nvPr/>
        </p:nvGrpSpPr>
        <p:grpSpPr>
          <a:xfrm>
            <a:off x="2766212" y="4210234"/>
            <a:ext cx="2137686" cy="1516068"/>
            <a:chOff x="4893312" y="3620656"/>
            <a:chExt cx="2137686" cy="1516068"/>
          </a:xfrm>
          <a:solidFill>
            <a:srgbClr val="DC3539"/>
          </a:solidFill>
        </p:grpSpPr>
        <p:sp>
          <p:nvSpPr>
            <p:cNvPr id="20" name="Rectangle 38">
              <a:extLst>
                <a:ext uri="{FF2B5EF4-FFF2-40B4-BE49-F238E27FC236}">
                  <a16:creationId xmlns:a16="http://schemas.microsoft.com/office/drawing/2014/main" id="{D8C09F08-FD23-2E2B-C017-DC0A163A0D38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1" name="Block Arc 39">
              <a:extLst>
                <a:ext uri="{FF2B5EF4-FFF2-40B4-BE49-F238E27FC236}">
                  <a16:creationId xmlns:a16="http://schemas.microsoft.com/office/drawing/2014/main" id="{9F96277E-AFDB-56FC-96E5-79DA34F8578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2" name="Rectangle 40">
              <a:extLst>
                <a:ext uri="{FF2B5EF4-FFF2-40B4-BE49-F238E27FC236}">
                  <a16:creationId xmlns:a16="http://schemas.microsoft.com/office/drawing/2014/main" id="{D15A7777-FC5E-6B72-0059-0EADDC29C347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" name="Isosceles Triangle 41">
              <a:extLst>
                <a:ext uri="{FF2B5EF4-FFF2-40B4-BE49-F238E27FC236}">
                  <a16:creationId xmlns:a16="http://schemas.microsoft.com/office/drawing/2014/main" id="{A69081D2-6E79-8B5B-C739-6E3D94DEC662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9" name="Group 32">
            <a:extLst>
              <a:ext uri="{FF2B5EF4-FFF2-40B4-BE49-F238E27FC236}">
                <a16:creationId xmlns:a16="http://schemas.microsoft.com/office/drawing/2014/main" id="{4F1AC9CB-16AC-CF24-163C-D4D8010A64F7}"/>
              </a:ext>
            </a:extLst>
          </p:cNvPr>
          <p:cNvGrpSpPr/>
          <p:nvPr/>
        </p:nvGrpSpPr>
        <p:grpSpPr>
          <a:xfrm>
            <a:off x="4804786" y="3755426"/>
            <a:ext cx="2137686" cy="1516068"/>
            <a:chOff x="4893312" y="3620656"/>
            <a:chExt cx="2137686" cy="1516068"/>
          </a:xfrm>
          <a:solidFill>
            <a:srgbClr val="F1CF01"/>
          </a:solidFill>
        </p:grpSpPr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644F80CA-8E29-8A88-8C37-C785E829C311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1" name="Block Arc 34">
              <a:extLst>
                <a:ext uri="{FF2B5EF4-FFF2-40B4-BE49-F238E27FC236}">
                  <a16:creationId xmlns:a16="http://schemas.microsoft.com/office/drawing/2014/main" id="{AAFB0637-2BF2-AFE5-A017-A622E144F39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94F8994A-40B2-AFB1-E658-CC94C6088791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3" name="Isosceles Triangle 36">
              <a:extLst>
                <a:ext uri="{FF2B5EF4-FFF2-40B4-BE49-F238E27FC236}">
                  <a16:creationId xmlns:a16="http://schemas.microsoft.com/office/drawing/2014/main" id="{7A848FA2-CC23-747C-5904-12FEE9A9B149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9" name="Group 27">
            <a:extLst>
              <a:ext uri="{FF2B5EF4-FFF2-40B4-BE49-F238E27FC236}">
                <a16:creationId xmlns:a16="http://schemas.microsoft.com/office/drawing/2014/main" id="{2ACB34F0-249B-A4E5-263F-B523701D6205}"/>
              </a:ext>
            </a:extLst>
          </p:cNvPr>
          <p:cNvGrpSpPr/>
          <p:nvPr/>
        </p:nvGrpSpPr>
        <p:grpSpPr>
          <a:xfrm>
            <a:off x="6843362" y="3300618"/>
            <a:ext cx="2137686" cy="1516068"/>
            <a:chOff x="4893312" y="3620656"/>
            <a:chExt cx="2137686" cy="1516068"/>
          </a:xfrm>
          <a:solidFill>
            <a:srgbClr val="449074"/>
          </a:solidFill>
        </p:grpSpPr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CA8CF33C-DEC5-B1D1-C9D3-C9A4EA966BBA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1" name="Block Arc 29">
              <a:extLst>
                <a:ext uri="{FF2B5EF4-FFF2-40B4-BE49-F238E27FC236}">
                  <a16:creationId xmlns:a16="http://schemas.microsoft.com/office/drawing/2014/main" id="{539A8B87-C7FB-7BEE-7FCB-1596B3E9E150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2" name="Rectangle 30">
              <a:extLst>
                <a:ext uri="{FF2B5EF4-FFF2-40B4-BE49-F238E27FC236}">
                  <a16:creationId xmlns:a16="http://schemas.microsoft.com/office/drawing/2014/main" id="{E544F3D3-CDD1-4799-0CCA-908EE34F9D2C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Isosceles Triangle 31">
              <a:extLst>
                <a:ext uri="{FF2B5EF4-FFF2-40B4-BE49-F238E27FC236}">
                  <a16:creationId xmlns:a16="http://schemas.microsoft.com/office/drawing/2014/main" id="{EA11B440-86D0-9E61-D292-E23E49A9CB6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9" name="Group 22">
            <a:extLst>
              <a:ext uri="{FF2B5EF4-FFF2-40B4-BE49-F238E27FC236}">
                <a16:creationId xmlns:a16="http://schemas.microsoft.com/office/drawing/2014/main" id="{4F266F79-79FD-5CFE-F6B9-88D264795DB1}"/>
              </a:ext>
            </a:extLst>
          </p:cNvPr>
          <p:cNvGrpSpPr/>
          <p:nvPr/>
        </p:nvGrpSpPr>
        <p:grpSpPr>
          <a:xfrm>
            <a:off x="8881938" y="2845810"/>
            <a:ext cx="2137686" cy="1516068"/>
            <a:chOff x="4893312" y="3620656"/>
            <a:chExt cx="2137686" cy="1516068"/>
          </a:xfrm>
          <a:solidFill>
            <a:srgbClr val="1764B9"/>
          </a:solidFill>
        </p:grpSpPr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14F4B0CF-8C0A-42DD-3C47-AF4C9E4003ED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1" name="Block Arc 24">
              <a:extLst>
                <a:ext uri="{FF2B5EF4-FFF2-40B4-BE49-F238E27FC236}">
                  <a16:creationId xmlns:a16="http://schemas.microsoft.com/office/drawing/2014/main" id="{28FA6196-16D8-7CBC-0CA1-7891C5324B26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2" name="Rectangle 25">
              <a:extLst>
                <a:ext uri="{FF2B5EF4-FFF2-40B4-BE49-F238E27FC236}">
                  <a16:creationId xmlns:a16="http://schemas.microsoft.com/office/drawing/2014/main" id="{52DBAACC-B237-6421-5EA1-4CAAB48F63CC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3" name="Isosceles Triangle 26">
              <a:extLst>
                <a:ext uri="{FF2B5EF4-FFF2-40B4-BE49-F238E27FC236}">
                  <a16:creationId xmlns:a16="http://schemas.microsoft.com/office/drawing/2014/main" id="{3D419C85-BAB0-D799-E0A2-23E1F39D0331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54" name="TextBox 43">
            <a:extLst>
              <a:ext uri="{FF2B5EF4-FFF2-40B4-BE49-F238E27FC236}">
                <a16:creationId xmlns:a16="http://schemas.microsoft.com/office/drawing/2014/main" id="{7D28F356-5217-6A3A-AFE0-157FC4CB83EC}"/>
              </a:ext>
            </a:extLst>
          </p:cNvPr>
          <p:cNvSpPr txBox="1"/>
          <p:nvPr/>
        </p:nvSpPr>
        <p:spPr>
          <a:xfrm>
            <a:off x="882804" y="5636301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EFECTO PROYECTIL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5" name="TextBox 43">
            <a:extLst>
              <a:ext uri="{FF2B5EF4-FFF2-40B4-BE49-F238E27FC236}">
                <a16:creationId xmlns:a16="http://schemas.microsoft.com/office/drawing/2014/main" id="{617CED66-E551-A29F-37C7-CCE21D746A38}"/>
              </a:ext>
            </a:extLst>
          </p:cNvPr>
          <p:cNvSpPr txBox="1"/>
          <p:nvPr/>
        </p:nvSpPr>
        <p:spPr>
          <a:xfrm>
            <a:off x="2799621" y="5023081"/>
            <a:ext cx="1715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ACCESO NO AUTORIZADO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6" name="TextBox 43">
            <a:extLst>
              <a:ext uri="{FF2B5EF4-FFF2-40B4-BE49-F238E27FC236}">
                <a16:creationId xmlns:a16="http://schemas.microsoft.com/office/drawing/2014/main" id="{4D9F526E-3E1E-3437-B918-7587F9E1EB02}"/>
              </a:ext>
            </a:extLst>
          </p:cNvPr>
          <p:cNvSpPr txBox="1"/>
          <p:nvPr/>
        </p:nvSpPr>
        <p:spPr>
          <a:xfrm>
            <a:off x="4869072" y="4768630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QUEMADURA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7" name="TextBox 43">
            <a:extLst>
              <a:ext uri="{FF2B5EF4-FFF2-40B4-BE49-F238E27FC236}">
                <a16:creationId xmlns:a16="http://schemas.microsoft.com/office/drawing/2014/main" id="{2EA48F23-F83D-84DD-402E-82D444C95C95}"/>
              </a:ext>
            </a:extLst>
          </p:cNvPr>
          <p:cNvSpPr txBox="1"/>
          <p:nvPr/>
        </p:nvSpPr>
        <p:spPr>
          <a:xfrm>
            <a:off x="6780748" y="4139914"/>
            <a:ext cx="200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MOVIMIENTO O DAÑO DE DISPOSITIVOS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8" name="TextBox 43">
            <a:extLst>
              <a:ext uri="{FF2B5EF4-FFF2-40B4-BE49-F238E27FC236}">
                <a16:creationId xmlns:a16="http://schemas.microsoft.com/office/drawing/2014/main" id="{2420AF01-5D51-8493-FCE7-947EA2BD8DB5}"/>
              </a:ext>
            </a:extLst>
          </p:cNvPr>
          <p:cNvSpPr txBox="1"/>
          <p:nvPr/>
        </p:nvSpPr>
        <p:spPr>
          <a:xfrm>
            <a:off x="8963886" y="3887683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OTROS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60" name="Oval 3">
            <a:extLst>
              <a:ext uri="{FF2B5EF4-FFF2-40B4-BE49-F238E27FC236}">
                <a16:creationId xmlns:a16="http://schemas.microsoft.com/office/drawing/2014/main" id="{34192FE0-0DCE-0E96-6F3D-5FAEC516646B}"/>
              </a:ext>
            </a:extLst>
          </p:cNvPr>
          <p:cNvSpPr/>
          <p:nvPr/>
        </p:nvSpPr>
        <p:spPr>
          <a:xfrm>
            <a:off x="2270954" y="3724575"/>
            <a:ext cx="822960" cy="822960"/>
          </a:xfrm>
          <a:prstGeom prst="ellipse">
            <a:avLst/>
          </a:prstGeom>
          <a:solidFill>
            <a:srgbClr val="FDB53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id="{B56CCC6F-0070-0007-B3B6-71621D0A5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847" y="3902286"/>
            <a:ext cx="678787" cy="462968"/>
          </a:xfrm>
          <a:prstGeom prst="rect">
            <a:avLst/>
          </a:prstGeom>
        </p:spPr>
      </p:pic>
      <p:sp>
        <p:nvSpPr>
          <p:cNvPr id="73" name="Block Arc 20">
            <a:extLst>
              <a:ext uri="{FF2B5EF4-FFF2-40B4-BE49-F238E27FC236}">
                <a16:creationId xmlns:a16="http://schemas.microsoft.com/office/drawing/2014/main" id="{CA51E949-78FC-E40A-DD48-B261000C3A89}"/>
              </a:ext>
            </a:extLst>
          </p:cNvPr>
          <p:cNvSpPr>
            <a:spLocks noChangeAspect="1"/>
          </p:cNvSpPr>
          <p:nvPr/>
        </p:nvSpPr>
        <p:spPr>
          <a:xfrm rot="10800000">
            <a:off x="10679287" y="2195235"/>
            <a:ext cx="332010" cy="360000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746582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9003ED2-36C0-EFF0-F6E4-7A35F6931816}"/>
              </a:ext>
            </a:extLst>
          </p:cNvPr>
          <p:cNvSpPr txBox="1">
            <a:spLocks/>
          </p:cNvSpPr>
          <p:nvPr/>
        </p:nvSpPr>
        <p:spPr>
          <a:xfrm>
            <a:off x="3878121" y="1046731"/>
            <a:ext cx="443575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 DEL PACIENTE EN RM</a:t>
            </a:r>
          </a:p>
        </p:txBody>
      </p:sp>
      <p:grpSp>
        <p:nvGrpSpPr>
          <p:cNvPr id="9" name="Group 38">
            <a:extLst>
              <a:ext uri="{FF2B5EF4-FFF2-40B4-BE49-F238E27FC236}">
                <a16:creationId xmlns:a16="http://schemas.microsoft.com/office/drawing/2014/main" id="{CCADDF4B-AC7C-9636-96AB-EE1016EC208D}"/>
              </a:ext>
            </a:extLst>
          </p:cNvPr>
          <p:cNvGrpSpPr/>
          <p:nvPr/>
        </p:nvGrpSpPr>
        <p:grpSpPr>
          <a:xfrm>
            <a:off x="930282" y="4644442"/>
            <a:ext cx="1957686" cy="1516068"/>
            <a:chOff x="5073312" y="3620656"/>
            <a:chExt cx="1957686" cy="1516068"/>
          </a:xfrm>
          <a:solidFill>
            <a:srgbClr val="FDB53E"/>
          </a:solidFill>
        </p:grpSpPr>
        <p:sp>
          <p:nvSpPr>
            <p:cNvPr id="10" name="Rectangle 39">
              <a:extLst>
                <a:ext uri="{FF2B5EF4-FFF2-40B4-BE49-F238E27FC236}">
                  <a16:creationId xmlns:a16="http://schemas.microsoft.com/office/drawing/2014/main" id="{FD5183B2-8997-05E9-9953-3F7659007D6B}"/>
                </a:ext>
              </a:extLst>
            </p:cNvPr>
            <p:cNvSpPr/>
            <p:nvPr/>
          </p:nvSpPr>
          <p:spPr>
            <a:xfrm rot="10800000">
              <a:off x="5073312" y="4956723"/>
              <a:ext cx="140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Block Arc 40">
              <a:extLst>
                <a:ext uri="{FF2B5EF4-FFF2-40B4-BE49-F238E27FC236}">
                  <a16:creationId xmlns:a16="http://schemas.microsoft.com/office/drawing/2014/main" id="{DA822B80-8A64-85E9-AE91-4805783FBAEF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2" name="Rectangle 41">
              <a:extLst>
                <a:ext uri="{FF2B5EF4-FFF2-40B4-BE49-F238E27FC236}">
                  <a16:creationId xmlns:a16="http://schemas.microsoft.com/office/drawing/2014/main" id="{3151AD96-4FE4-E489-01FC-B8F04F8CD03D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3" name="Isosceles Triangle 42">
              <a:extLst>
                <a:ext uri="{FF2B5EF4-FFF2-40B4-BE49-F238E27FC236}">
                  <a16:creationId xmlns:a16="http://schemas.microsoft.com/office/drawing/2014/main" id="{10C16BEA-C8C7-4740-36A6-F486BB9F55D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id="{6E9846D1-9869-2A28-0390-4188139BC195}"/>
              </a:ext>
            </a:extLst>
          </p:cNvPr>
          <p:cNvGrpSpPr/>
          <p:nvPr/>
        </p:nvGrpSpPr>
        <p:grpSpPr>
          <a:xfrm>
            <a:off x="2766212" y="4210234"/>
            <a:ext cx="2137686" cy="1516068"/>
            <a:chOff x="4893312" y="3620656"/>
            <a:chExt cx="2137686" cy="1516068"/>
          </a:xfrm>
          <a:solidFill>
            <a:srgbClr val="DC3539"/>
          </a:solidFill>
        </p:grpSpPr>
        <p:sp>
          <p:nvSpPr>
            <p:cNvPr id="20" name="Rectangle 38">
              <a:extLst>
                <a:ext uri="{FF2B5EF4-FFF2-40B4-BE49-F238E27FC236}">
                  <a16:creationId xmlns:a16="http://schemas.microsoft.com/office/drawing/2014/main" id="{D8C09F08-FD23-2E2B-C017-DC0A163A0D38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1" name="Block Arc 39">
              <a:extLst>
                <a:ext uri="{FF2B5EF4-FFF2-40B4-BE49-F238E27FC236}">
                  <a16:creationId xmlns:a16="http://schemas.microsoft.com/office/drawing/2014/main" id="{9F96277E-AFDB-56FC-96E5-79DA34F8578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2" name="Rectangle 40">
              <a:extLst>
                <a:ext uri="{FF2B5EF4-FFF2-40B4-BE49-F238E27FC236}">
                  <a16:creationId xmlns:a16="http://schemas.microsoft.com/office/drawing/2014/main" id="{D15A7777-FC5E-6B72-0059-0EADDC29C347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" name="Isosceles Triangle 41">
              <a:extLst>
                <a:ext uri="{FF2B5EF4-FFF2-40B4-BE49-F238E27FC236}">
                  <a16:creationId xmlns:a16="http://schemas.microsoft.com/office/drawing/2014/main" id="{A69081D2-6E79-8B5B-C739-6E3D94DEC662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9" name="Group 32">
            <a:extLst>
              <a:ext uri="{FF2B5EF4-FFF2-40B4-BE49-F238E27FC236}">
                <a16:creationId xmlns:a16="http://schemas.microsoft.com/office/drawing/2014/main" id="{4F1AC9CB-16AC-CF24-163C-D4D8010A64F7}"/>
              </a:ext>
            </a:extLst>
          </p:cNvPr>
          <p:cNvGrpSpPr/>
          <p:nvPr/>
        </p:nvGrpSpPr>
        <p:grpSpPr>
          <a:xfrm>
            <a:off x="4804786" y="3755426"/>
            <a:ext cx="2137686" cy="1516068"/>
            <a:chOff x="4893312" y="3620656"/>
            <a:chExt cx="2137686" cy="1516068"/>
          </a:xfrm>
          <a:solidFill>
            <a:srgbClr val="F1CF01"/>
          </a:solidFill>
        </p:grpSpPr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644F80CA-8E29-8A88-8C37-C785E829C311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1" name="Block Arc 34">
              <a:extLst>
                <a:ext uri="{FF2B5EF4-FFF2-40B4-BE49-F238E27FC236}">
                  <a16:creationId xmlns:a16="http://schemas.microsoft.com/office/drawing/2014/main" id="{AAFB0637-2BF2-AFE5-A017-A622E144F39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94F8994A-40B2-AFB1-E658-CC94C6088791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3" name="Isosceles Triangle 36">
              <a:extLst>
                <a:ext uri="{FF2B5EF4-FFF2-40B4-BE49-F238E27FC236}">
                  <a16:creationId xmlns:a16="http://schemas.microsoft.com/office/drawing/2014/main" id="{7A848FA2-CC23-747C-5904-12FEE9A9B149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9" name="Group 27">
            <a:extLst>
              <a:ext uri="{FF2B5EF4-FFF2-40B4-BE49-F238E27FC236}">
                <a16:creationId xmlns:a16="http://schemas.microsoft.com/office/drawing/2014/main" id="{2ACB34F0-249B-A4E5-263F-B523701D6205}"/>
              </a:ext>
            </a:extLst>
          </p:cNvPr>
          <p:cNvGrpSpPr/>
          <p:nvPr/>
        </p:nvGrpSpPr>
        <p:grpSpPr>
          <a:xfrm>
            <a:off x="6843362" y="3300618"/>
            <a:ext cx="2137686" cy="1516068"/>
            <a:chOff x="4893312" y="3620656"/>
            <a:chExt cx="2137686" cy="1516068"/>
          </a:xfrm>
          <a:solidFill>
            <a:srgbClr val="449074"/>
          </a:solidFill>
        </p:grpSpPr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CA8CF33C-DEC5-B1D1-C9D3-C9A4EA966BBA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1" name="Block Arc 29">
              <a:extLst>
                <a:ext uri="{FF2B5EF4-FFF2-40B4-BE49-F238E27FC236}">
                  <a16:creationId xmlns:a16="http://schemas.microsoft.com/office/drawing/2014/main" id="{539A8B87-C7FB-7BEE-7FCB-1596B3E9E150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2" name="Rectangle 30">
              <a:extLst>
                <a:ext uri="{FF2B5EF4-FFF2-40B4-BE49-F238E27FC236}">
                  <a16:creationId xmlns:a16="http://schemas.microsoft.com/office/drawing/2014/main" id="{E544F3D3-CDD1-4799-0CCA-908EE34F9D2C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Isosceles Triangle 31">
              <a:extLst>
                <a:ext uri="{FF2B5EF4-FFF2-40B4-BE49-F238E27FC236}">
                  <a16:creationId xmlns:a16="http://schemas.microsoft.com/office/drawing/2014/main" id="{EA11B440-86D0-9E61-D292-E23E49A9CB6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9" name="Group 22">
            <a:extLst>
              <a:ext uri="{FF2B5EF4-FFF2-40B4-BE49-F238E27FC236}">
                <a16:creationId xmlns:a16="http://schemas.microsoft.com/office/drawing/2014/main" id="{4F266F79-79FD-5CFE-F6B9-88D264795DB1}"/>
              </a:ext>
            </a:extLst>
          </p:cNvPr>
          <p:cNvGrpSpPr/>
          <p:nvPr/>
        </p:nvGrpSpPr>
        <p:grpSpPr>
          <a:xfrm>
            <a:off x="8881938" y="2845810"/>
            <a:ext cx="2137686" cy="1516068"/>
            <a:chOff x="4893312" y="3620656"/>
            <a:chExt cx="2137686" cy="1516068"/>
          </a:xfrm>
          <a:solidFill>
            <a:srgbClr val="1764B9"/>
          </a:solidFill>
        </p:grpSpPr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14F4B0CF-8C0A-42DD-3C47-AF4C9E4003ED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1" name="Block Arc 24">
              <a:extLst>
                <a:ext uri="{FF2B5EF4-FFF2-40B4-BE49-F238E27FC236}">
                  <a16:creationId xmlns:a16="http://schemas.microsoft.com/office/drawing/2014/main" id="{28FA6196-16D8-7CBC-0CA1-7891C5324B26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2" name="Rectangle 25">
              <a:extLst>
                <a:ext uri="{FF2B5EF4-FFF2-40B4-BE49-F238E27FC236}">
                  <a16:creationId xmlns:a16="http://schemas.microsoft.com/office/drawing/2014/main" id="{52DBAACC-B237-6421-5EA1-4CAAB48F63CC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3" name="Isosceles Triangle 26">
              <a:extLst>
                <a:ext uri="{FF2B5EF4-FFF2-40B4-BE49-F238E27FC236}">
                  <a16:creationId xmlns:a16="http://schemas.microsoft.com/office/drawing/2014/main" id="{3D419C85-BAB0-D799-E0A2-23E1F39D0331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54" name="TextBox 43">
            <a:extLst>
              <a:ext uri="{FF2B5EF4-FFF2-40B4-BE49-F238E27FC236}">
                <a16:creationId xmlns:a16="http://schemas.microsoft.com/office/drawing/2014/main" id="{7D28F356-5217-6A3A-AFE0-157FC4CB83EC}"/>
              </a:ext>
            </a:extLst>
          </p:cNvPr>
          <p:cNvSpPr txBox="1"/>
          <p:nvPr/>
        </p:nvSpPr>
        <p:spPr>
          <a:xfrm>
            <a:off x="882804" y="5636301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EFECTO PROYECTIL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5" name="TextBox 43">
            <a:extLst>
              <a:ext uri="{FF2B5EF4-FFF2-40B4-BE49-F238E27FC236}">
                <a16:creationId xmlns:a16="http://schemas.microsoft.com/office/drawing/2014/main" id="{617CED66-E551-A29F-37C7-CCE21D746A38}"/>
              </a:ext>
            </a:extLst>
          </p:cNvPr>
          <p:cNvSpPr txBox="1"/>
          <p:nvPr/>
        </p:nvSpPr>
        <p:spPr>
          <a:xfrm>
            <a:off x="2799621" y="5023081"/>
            <a:ext cx="1715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ACCESO NO AUTORIZADO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6" name="TextBox 43">
            <a:extLst>
              <a:ext uri="{FF2B5EF4-FFF2-40B4-BE49-F238E27FC236}">
                <a16:creationId xmlns:a16="http://schemas.microsoft.com/office/drawing/2014/main" id="{4D9F526E-3E1E-3437-B918-7587F9E1EB02}"/>
              </a:ext>
            </a:extLst>
          </p:cNvPr>
          <p:cNvSpPr txBox="1"/>
          <p:nvPr/>
        </p:nvSpPr>
        <p:spPr>
          <a:xfrm>
            <a:off x="4869072" y="4768630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QUEMADURA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7" name="TextBox 43">
            <a:extLst>
              <a:ext uri="{FF2B5EF4-FFF2-40B4-BE49-F238E27FC236}">
                <a16:creationId xmlns:a16="http://schemas.microsoft.com/office/drawing/2014/main" id="{2EA48F23-F83D-84DD-402E-82D444C95C95}"/>
              </a:ext>
            </a:extLst>
          </p:cNvPr>
          <p:cNvSpPr txBox="1"/>
          <p:nvPr/>
        </p:nvSpPr>
        <p:spPr>
          <a:xfrm>
            <a:off x="6780748" y="4139914"/>
            <a:ext cx="200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MOVIMIENTO O DAÑO DE DISPOSITIVOS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8" name="TextBox 43">
            <a:extLst>
              <a:ext uri="{FF2B5EF4-FFF2-40B4-BE49-F238E27FC236}">
                <a16:creationId xmlns:a16="http://schemas.microsoft.com/office/drawing/2014/main" id="{2420AF01-5D51-8493-FCE7-947EA2BD8DB5}"/>
              </a:ext>
            </a:extLst>
          </p:cNvPr>
          <p:cNvSpPr txBox="1"/>
          <p:nvPr/>
        </p:nvSpPr>
        <p:spPr>
          <a:xfrm>
            <a:off x="8963886" y="3887683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OTROS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60" name="Oval 3">
            <a:extLst>
              <a:ext uri="{FF2B5EF4-FFF2-40B4-BE49-F238E27FC236}">
                <a16:creationId xmlns:a16="http://schemas.microsoft.com/office/drawing/2014/main" id="{34192FE0-0DCE-0E96-6F3D-5FAEC516646B}"/>
              </a:ext>
            </a:extLst>
          </p:cNvPr>
          <p:cNvSpPr/>
          <p:nvPr/>
        </p:nvSpPr>
        <p:spPr>
          <a:xfrm>
            <a:off x="2270954" y="3724575"/>
            <a:ext cx="822960" cy="822960"/>
          </a:xfrm>
          <a:prstGeom prst="ellipse">
            <a:avLst/>
          </a:prstGeom>
          <a:solidFill>
            <a:srgbClr val="FDB53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id="{B56CCC6F-0070-0007-B3B6-71621D0A5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847" y="3902286"/>
            <a:ext cx="678787" cy="462968"/>
          </a:xfrm>
          <a:prstGeom prst="rect">
            <a:avLst/>
          </a:prstGeom>
        </p:spPr>
      </p:pic>
      <p:sp>
        <p:nvSpPr>
          <p:cNvPr id="73" name="Block Arc 20">
            <a:extLst>
              <a:ext uri="{FF2B5EF4-FFF2-40B4-BE49-F238E27FC236}">
                <a16:creationId xmlns:a16="http://schemas.microsoft.com/office/drawing/2014/main" id="{CA51E949-78FC-E40A-DD48-B261000C3A89}"/>
              </a:ext>
            </a:extLst>
          </p:cNvPr>
          <p:cNvSpPr>
            <a:spLocks noChangeAspect="1"/>
          </p:cNvSpPr>
          <p:nvPr/>
        </p:nvSpPr>
        <p:spPr>
          <a:xfrm rot="10800000">
            <a:off x="10679287" y="2195235"/>
            <a:ext cx="332010" cy="360000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74" name="Imagen 73" descr="Texto, Pizarra&#10;&#10;Descripción generada automáticamente">
            <a:extLst>
              <a:ext uri="{FF2B5EF4-FFF2-40B4-BE49-F238E27FC236}">
                <a16:creationId xmlns:a16="http://schemas.microsoft.com/office/drawing/2014/main" id="{3D59BC68-BFDE-8CA4-9324-A33F648E8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180" y="2152080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3998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9003ED2-36C0-EFF0-F6E4-7A35F6931816}"/>
              </a:ext>
            </a:extLst>
          </p:cNvPr>
          <p:cNvSpPr txBox="1">
            <a:spLocks/>
          </p:cNvSpPr>
          <p:nvPr/>
        </p:nvSpPr>
        <p:spPr>
          <a:xfrm>
            <a:off x="3878121" y="1046731"/>
            <a:ext cx="443575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 DEL PACIENTE EN RM</a:t>
            </a:r>
          </a:p>
        </p:txBody>
      </p:sp>
      <p:grpSp>
        <p:nvGrpSpPr>
          <p:cNvPr id="9" name="Group 38">
            <a:extLst>
              <a:ext uri="{FF2B5EF4-FFF2-40B4-BE49-F238E27FC236}">
                <a16:creationId xmlns:a16="http://schemas.microsoft.com/office/drawing/2014/main" id="{CCADDF4B-AC7C-9636-96AB-EE1016EC208D}"/>
              </a:ext>
            </a:extLst>
          </p:cNvPr>
          <p:cNvGrpSpPr/>
          <p:nvPr/>
        </p:nvGrpSpPr>
        <p:grpSpPr>
          <a:xfrm>
            <a:off x="930282" y="4644442"/>
            <a:ext cx="1957686" cy="1516068"/>
            <a:chOff x="5073312" y="3620656"/>
            <a:chExt cx="1957686" cy="1516068"/>
          </a:xfrm>
          <a:solidFill>
            <a:srgbClr val="FDB53E"/>
          </a:solidFill>
        </p:grpSpPr>
        <p:sp>
          <p:nvSpPr>
            <p:cNvPr id="10" name="Rectangle 39">
              <a:extLst>
                <a:ext uri="{FF2B5EF4-FFF2-40B4-BE49-F238E27FC236}">
                  <a16:creationId xmlns:a16="http://schemas.microsoft.com/office/drawing/2014/main" id="{FD5183B2-8997-05E9-9953-3F7659007D6B}"/>
                </a:ext>
              </a:extLst>
            </p:cNvPr>
            <p:cNvSpPr/>
            <p:nvPr/>
          </p:nvSpPr>
          <p:spPr>
            <a:xfrm rot="10800000">
              <a:off x="5073312" y="4956723"/>
              <a:ext cx="140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Block Arc 40">
              <a:extLst>
                <a:ext uri="{FF2B5EF4-FFF2-40B4-BE49-F238E27FC236}">
                  <a16:creationId xmlns:a16="http://schemas.microsoft.com/office/drawing/2014/main" id="{DA822B80-8A64-85E9-AE91-4805783FBAEF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2" name="Rectangle 41">
              <a:extLst>
                <a:ext uri="{FF2B5EF4-FFF2-40B4-BE49-F238E27FC236}">
                  <a16:creationId xmlns:a16="http://schemas.microsoft.com/office/drawing/2014/main" id="{3151AD96-4FE4-E489-01FC-B8F04F8CD03D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3" name="Isosceles Triangle 42">
              <a:extLst>
                <a:ext uri="{FF2B5EF4-FFF2-40B4-BE49-F238E27FC236}">
                  <a16:creationId xmlns:a16="http://schemas.microsoft.com/office/drawing/2014/main" id="{10C16BEA-C8C7-4740-36A6-F486BB9F55D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id="{6E9846D1-9869-2A28-0390-4188139BC195}"/>
              </a:ext>
            </a:extLst>
          </p:cNvPr>
          <p:cNvGrpSpPr/>
          <p:nvPr/>
        </p:nvGrpSpPr>
        <p:grpSpPr>
          <a:xfrm>
            <a:off x="2766212" y="4210234"/>
            <a:ext cx="2137686" cy="1516068"/>
            <a:chOff x="4893312" y="3620656"/>
            <a:chExt cx="2137686" cy="1516068"/>
          </a:xfrm>
          <a:solidFill>
            <a:srgbClr val="DC3539"/>
          </a:solidFill>
        </p:grpSpPr>
        <p:sp>
          <p:nvSpPr>
            <p:cNvPr id="20" name="Rectangle 38">
              <a:extLst>
                <a:ext uri="{FF2B5EF4-FFF2-40B4-BE49-F238E27FC236}">
                  <a16:creationId xmlns:a16="http://schemas.microsoft.com/office/drawing/2014/main" id="{D8C09F08-FD23-2E2B-C017-DC0A163A0D38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1" name="Block Arc 39">
              <a:extLst>
                <a:ext uri="{FF2B5EF4-FFF2-40B4-BE49-F238E27FC236}">
                  <a16:creationId xmlns:a16="http://schemas.microsoft.com/office/drawing/2014/main" id="{9F96277E-AFDB-56FC-96E5-79DA34F8578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2" name="Rectangle 40">
              <a:extLst>
                <a:ext uri="{FF2B5EF4-FFF2-40B4-BE49-F238E27FC236}">
                  <a16:creationId xmlns:a16="http://schemas.microsoft.com/office/drawing/2014/main" id="{D15A7777-FC5E-6B72-0059-0EADDC29C347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" name="Isosceles Triangle 41">
              <a:extLst>
                <a:ext uri="{FF2B5EF4-FFF2-40B4-BE49-F238E27FC236}">
                  <a16:creationId xmlns:a16="http://schemas.microsoft.com/office/drawing/2014/main" id="{A69081D2-6E79-8B5B-C739-6E3D94DEC662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9" name="Group 32">
            <a:extLst>
              <a:ext uri="{FF2B5EF4-FFF2-40B4-BE49-F238E27FC236}">
                <a16:creationId xmlns:a16="http://schemas.microsoft.com/office/drawing/2014/main" id="{4F1AC9CB-16AC-CF24-163C-D4D8010A64F7}"/>
              </a:ext>
            </a:extLst>
          </p:cNvPr>
          <p:cNvGrpSpPr/>
          <p:nvPr/>
        </p:nvGrpSpPr>
        <p:grpSpPr>
          <a:xfrm>
            <a:off x="4804786" y="3755426"/>
            <a:ext cx="2137686" cy="1516068"/>
            <a:chOff x="4893312" y="3620656"/>
            <a:chExt cx="2137686" cy="1516068"/>
          </a:xfrm>
          <a:solidFill>
            <a:srgbClr val="F1CF01"/>
          </a:solidFill>
        </p:grpSpPr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644F80CA-8E29-8A88-8C37-C785E829C311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1" name="Block Arc 34">
              <a:extLst>
                <a:ext uri="{FF2B5EF4-FFF2-40B4-BE49-F238E27FC236}">
                  <a16:creationId xmlns:a16="http://schemas.microsoft.com/office/drawing/2014/main" id="{AAFB0637-2BF2-AFE5-A017-A622E144F39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94F8994A-40B2-AFB1-E658-CC94C6088791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3" name="Isosceles Triangle 36">
              <a:extLst>
                <a:ext uri="{FF2B5EF4-FFF2-40B4-BE49-F238E27FC236}">
                  <a16:creationId xmlns:a16="http://schemas.microsoft.com/office/drawing/2014/main" id="{7A848FA2-CC23-747C-5904-12FEE9A9B149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9" name="Group 27">
            <a:extLst>
              <a:ext uri="{FF2B5EF4-FFF2-40B4-BE49-F238E27FC236}">
                <a16:creationId xmlns:a16="http://schemas.microsoft.com/office/drawing/2014/main" id="{2ACB34F0-249B-A4E5-263F-B523701D6205}"/>
              </a:ext>
            </a:extLst>
          </p:cNvPr>
          <p:cNvGrpSpPr/>
          <p:nvPr/>
        </p:nvGrpSpPr>
        <p:grpSpPr>
          <a:xfrm>
            <a:off x="6843362" y="3300618"/>
            <a:ext cx="2137686" cy="1516068"/>
            <a:chOff x="4893312" y="3620656"/>
            <a:chExt cx="2137686" cy="1516068"/>
          </a:xfrm>
          <a:solidFill>
            <a:srgbClr val="449074"/>
          </a:solidFill>
        </p:grpSpPr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CA8CF33C-DEC5-B1D1-C9D3-C9A4EA966BBA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1" name="Block Arc 29">
              <a:extLst>
                <a:ext uri="{FF2B5EF4-FFF2-40B4-BE49-F238E27FC236}">
                  <a16:creationId xmlns:a16="http://schemas.microsoft.com/office/drawing/2014/main" id="{539A8B87-C7FB-7BEE-7FCB-1596B3E9E150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2" name="Rectangle 30">
              <a:extLst>
                <a:ext uri="{FF2B5EF4-FFF2-40B4-BE49-F238E27FC236}">
                  <a16:creationId xmlns:a16="http://schemas.microsoft.com/office/drawing/2014/main" id="{E544F3D3-CDD1-4799-0CCA-908EE34F9D2C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Isosceles Triangle 31">
              <a:extLst>
                <a:ext uri="{FF2B5EF4-FFF2-40B4-BE49-F238E27FC236}">
                  <a16:creationId xmlns:a16="http://schemas.microsoft.com/office/drawing/2014/main" id="{EA11B440-86D0-9E61-D292-E23E49A9CB6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9" name="Group 22">
            <a:extLst>
              <a:ext uri="{FF2B5EF4-FFF2-40B4-BE49-F238E27FC236}">
                <a16:creationId xmlns:a16="http://schemas.microsoft.com/office/drawing/2014/main" id="{4F266F79-79FD-5CFE-F6B9-88D264795DB1}"/>
              </a:ext>
            </a:extLst>
          </p:cNvPr>
          <p:cNvGrpSpPr/>
          <p:nvPr/>
        </p:nvGrpSpPr>
        <p:grpSpPr>
          <a:xfrm>
            <a:off x="8881938" y="2845810"/>
            <a:ext cx="2137686" cy="1516068"/>
            <a:chOff x="4893312" y="3620656"/>
            <a:chExt cx="2137686" cy="1516068"/>
          </a:xfrm>
          <a:solidFill>
            <a:srgbClr val="1764B9"/>
          </a:solidFill>
        </p:grpSpPr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14F4B0CF-8C0A-42DD-3C47-AF4C9E4003ED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1" name="Block Arc 24">
              <a:extLst>
                <a:ext uri="{FF2B5EF4-FFF2-40B4-BE49-F238E27FC236}">
                  <a16:creationId xmlns:a16="http://schemas.microsoft.com/office/drawing/2014/main" id="{28FA6196-16D8-7CBC-0CA1-7891C5324B26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2" name="Rectangle 25">
              <a:extLst>
                <a:ext uri="{FF2B5EF4-FFF2-40B4-BE49-F238E27FC236}">
                  <a16:creationId xmlns:a16="http://schemas.microsoft.com/office/drawing/2014/main" id="{52DBAACC-B237-6421-5EA1-4CAAB48F63CC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3" name="Isosceles Triangle 26">
              <a:extLst>
                <a:ext uri="{FF2B5EF4-FFF2-40B4-BE49-F238E27FC236}">
                  <a16:creationId xmlns:a16="http://schemas.microsoft.com/office/drawing/2014/main" id="{3D419C85-BAB0-D799-E0A2-23E1F39D0331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54" name="TextBox 43">
            <a:extLst>
              <a:ext uri="{FF2B5EF4-FFF2-40B4-BE49-F238E27FC236}">
                <a16:creationId xmlns:a16="http://schemas.microsoft.com/office/drawing/2014/main" id="{7D28F356-5217-6A3A-AFE0-157FC4CB83EC}"/>
              </a:ext>
            </a:extLst>
          </p:cNvPr>
          <p:cNvSpPr txBox="1"/>
          <p:nvPr/>
        </p:nvSpPr>
        <p:spPr>
          <a:xfrm>
            <a:off x="882804" y="5636301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EFECTO PROYECTIL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5" name="TextBox 43">
            <a:extLst>
              <a:ext uri="{FF2B5EF4-FFF2-40B4-BE49-F238E27FC236}">
                <a16:creationId xmlns:a16="http://schemas.microsoft.com/office/drawing/2014/main" id="{617CED66-E551-A29F-37C7-CCE21D746A38}"/>
              </a:ext>
            </a:extLst>
          </p:cNvPr>
          <p:cNvSpPr txBox="1"/>
          <p:nvPr/>
        </p:nvSpPr>
        <p:spPr>
          <a:xfrm>
            <a:off x="2799621" y="5023081"/>
            <a:ext cx="1715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ACCESO NO AUTORIZADO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6" name="TextBox 43">
            <a:extLst>
              <a:ext uri="{FF2B5EF4-FFF2-40B4-BE49-F238E27FC236}">
                <a16:creationId xmlns:a16="http://schemas.microsoft.com/office/drawing/2014/main" id="{4D9F526E-3E1E-3437-B918-7587F9E1EB02}"/>
              </a:ext>
            </a:extLst>
          </p:cNvPr>
          <p:cNvSpPr txBox="1"/>
          <p:nvPr/>
        </p:nvSpPr>
        <p:spPr>
          <a:xfrm>
            <a:off x="4869072" y="4768630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QUEMADURA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7" name="TextBox 43">
            <a:extLst>
              <a:ext uri="{FF2B5EF4-FFF2-40B4-BE49-F238E27FC236}">
                <a16:creationId xmlns:a16="http://schemas.microsoft.com/office/drawing/2014/main" id="{2EA48F23-F83D-84DD-402E-82D444C95C95}"/>
              </a:ext>
            </a:extLst>
          </p:cNvPr>
          <p:cNvSpPr txBox="1"/>
          <p:nvPr/>
        </p:nvSpPr>
        <p:spPr>
          <a:xfrm>
            <a:off x="6780748" y="4139914"/>
            <a:ext cx="200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MOVIMIENTO O DAÑO DE DISPOSITIVOS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8" name="TextBox 43">
            <a:extLst>
              <a:ext uri="{FF2B5EF4-FFF2-40B4-BE49-F238E27FC236}">
                <a16:creationId xmlns:a16="http://schemas.microsoft.com/office/drawing/2014/main" id="{2420AF01-5D51-8493-FCE7-947EA2BD8DB5}"/>
              </a:ext>
            </a:extLst>
          </p:cNvPr>
          <p:cNvSpPr txBox="1"/>
          <p:nvPr/>
        </p:nvSpPr>
        <p:spPr>
          <a:xfrm>
            <a:off x="8963886" y="3887683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OTROS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60" name="Oval 3">
            <a:extLst>
              <a:ext uri="{FF2B5EF4-FFF2-40B4-BE49-F238E27FC236}">
                <a16:creationId xmlns:a16="http://schemas.microsoft.com/office/drawing/2014/main" id="{34192FE0-0DCE-0E96-6F3D-5FAEC516646B}"/>
              </a:ext>
            </a:extLst>
          </p:cNvPr>
          <p:cNvSpPr/>
          <p:nvPr/>
        </p:nvSpPr>
        <p:spPr>
          <a:xfrm>
            <a:off x="2270954" y="3724575"/>
            <a:ext cx="822960" cy="822960"/>
          </a:xfrm>
          <a:prstGeom prst="ellipse">
            <a:avLst/>
          </a:prstGeom>
          <a:solidFill>
            <a:srgbClr val="FDB53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2" name="Oval 7">
            <a:hlinkClick r:id="rId2"/>
            <a:extLst>
              <a:ext uri="{FF2B5EF4-FFF2-40B4-BE49-F238E27FC236}">
                <a16:creationId xmlns:a16="http://schemas.microsoft.com/office/drawing/2014/main" id="{0E140A08-4D52-8B00-A92B-984CAEB4410E}"/>
              </a:ext>
            </a:extLst>
          </p:cNvPr>
          <p:cNvSpPr/>
          <p:nvPr/>
        </p:nvSpPr>
        <p:spPr>
          <a:xfrm>
            <a:off x="4350212" y="3293962"/>
            <a:ext cx="822960" cy="822960"/>
          </a:xfrm>
          <a:prstGeom prst="ellipse">
            <a:avLst/>
          </a:prstGeom>
          <a:solidFill>
            <a:srgbClr val="DC35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id="{B56CCC6F-0070-0007-B3B6-71621D0A5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847" y="3902286"/>
            <a:ext cx="678787" cy="462968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E1AD7975-DA0E-1395-DD5B-ED482BAA9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499" y="3387578"/>
            <a:ext cx="400900" cy="604411"/>
          </a:xfrm>
          <a:prstGeom prst="rect">
            <a:avLst/>
          </a:prstGeom>
        </p:spPr>
      </p:pic>
      <p:pic>
        <p:nvPicPr>
          <p:cNvPr id="74" name="Imagen 73" descr="Texto, Pizarra&#10;&#10;Descripción generada automáticamente">
            <a:extLst>
              <a:ext uri="{FF2B5EF4-FFF2-40B4-BE49-F238E27FC236}">
                <a16:creationId xmlns:a16="http://schemas.microsoft.com/office/drawing/2014/main" id="{3D59BC68-BFDE-8CA4-9324-A33F648E8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180" y="2152080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8930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9003ED2-36C0-EFF0-F6E4-7A35F6931816}"/>
              </a:ext>
            </a:extLst>
          </p:cNvPr>
          <p:cNvSpPr txBox="1">
            <a:spLocks/>
          </p:cNvSpPr>
          <p:nvPr/>
        </p:nvSpPr>
        <p:spPr>
          <a:xfrm>
            <a:off x="3878121" y="1046731"/>
            <a:ext cx="443575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 DEL PACIENTE EN RM</a:t>
            </a:r>
          </a:p>
        </p:txBody>
      </p:sp>
      <p:grpSp>
        <p:nvGrpSpPr>
          <p:cNvPr id="9" name="Group 38">
            <a:extLst>
              <a:ext uri="{FF2B5EF4-FFF2-40B4-BE49-F238E27FC236}">
                <a16:creationId xmlns:a16="http://schemas.microsoft.com/office/drawing/2014/main" id="{CCADDF4B-AC7C-9636-96AB-EE1016EC208D}"/>
              </a:ext>
            </a:extLst>
          </p:cNvPr>
          <p:cNvGrpSpPr/>
          <p:nvPr/>
        </p:nvGrpSpPr>
        <p:grpSpPr>
          <a:xfrm>
            <a:off x="930282" y="4644442"/>
            <a:ext cx="1957686" cy="1516068"/>
            <a:chOff x="5073312" y="3620656"/>
            <a:chExt cx="1957686" cy="1516068"/>
          </a:xfrm>
          <a:solidFill>
            <a:srgbClr val="FDB53E"/>
          </a:solidFill>
        </p:grpSpPr>
        <p:sp>
          <p:nvSpPr>
            <p:cNvPr id="10" name="Rectangle 39">
              <a:extLst>
                <a:ext uri="{FF2B5EF4-FFF2-40B4-BE49-F238E27FC236}">
                  <a16:creationId xmlns:a16="http://schemas.microsoft.com/office/drawing/2014/main" id="{FD5183B2-8997-05E9-9953-3F7659007D6B}"/>
                </a:ext>
              </a:extLst>
            </p:cNvPr>
            <p:cNvSpPr/>
            <p:nvPr/>
          </p:nvSpPr>
          <p:spPr>
            <a:xfrm rot="10800000">
              <a:off x="5073312" y="4956723"/>
              <a:ext cx="140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Block Arc 40">
              <a:extLst>
                <a:ext uri="{FF2B5EF4-FFF2-40B4-BE49-F238E27FC236}">
                  <a16:creationId xmlns:a16="http://schemas.microsoft.com/office/drawing/2014/main" id="{DA822B80-8A64-85E9-AE91-4805783FBAEF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2" name="Rectangle 41">
              <a:extLst>
                <a:ext uri="{FF2B5EF4-FFF2-40B4-BE49-F238E27FC236}">
                  <a16:creationId xmlns:a16="http://schemas.microsoft.com/office/drawing/2014/main" id="{3151AD96-4FE4-E489-01FC-B8F04F8CD03D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3" name="Isosceles Triangle 42">
              <a:extLst>
                <a:ext uri="{FF2B5EF4-FFF2-40B4-BE49-F238E27FC236}">
                  <a16:creationId xmlns:a16="http://schemas.microsoft.com/office/drawing/2014/main" id="{10C16BEA-C8C7-4740-36A6-F486BB9F55D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id="{6E9846D1-9869-2A28-0390-4188139BC195}"/>
              </a:ext>
            </a:extLst>
          </p:cNvPr>
          <p:cNvGrpSpPr/>
          <p:nvPr/>
        </p:nvGrpSpPr>
        <p:grpSpPr>
          <a:xfrm>
            <a:off x="2766212" y="4210234"/>
            <a:ext cx="2137686" cy="1516068"/>
            <a:chOff x="4893312" y="3620656"/>
            <a:chExt cx="2137686" cy="1516068"/>
          </a:xfrm>
          <a:solidFill>
            <a:srgbClr val="DC3539"/>
          </a:solidFill>
        </p:grpSpPr>
        <p:sp>
          <p:nvSpPr>
            <p:cNvPr id="20" name="Rectangle 38">
              <a:extLst>
                <a:ext uri="{FF2B5EF4-FFF2-40B4-BE49-F238E27FC236}">
                  <a16:creationId xmlns:a16="http://schemas.microsoft.com/office/drawing/2014/main" id="{D8C09F08-FD23-2E2B-C017-DC0A163A0D38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1" name="Block Arc 39">
              <a:extLst>
                <a:ext uri="{FF2B5EF4-FFF2-40B4-BE49-F238E27FC236}">
                  <a16:creationId xmlns:a16="http://schemas.microsoft.com/office/drawing/2014/main" id="{9F96277E-AFDB-56FC-96E5-79DA34F8578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2" name="Rectangle 40">
              <a:extLst>
                <a:ext uri="{FF2B5EF4-FFF2-40B4-BE49-F238E27FC236}">
                  <a16:creationId xmlns:a16="http://schemas.microsoft.com/office/drawing/2014/main" id="{D15A7777-FC5E-6B72-0059-0EADDC29C347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" name="Isosceles Triangle 41">
              <a:extLst>
                <a:ext uri="{FF2B5EF4-FFF2-40B4-BE49-F238E27FC236}">
                  <a16:creationId xmlns:a16="http://schemas.microsoft.com/office/drawing/2014/main" id="{A69081D2-6E79-8B5B-C739-6E3D94DEC662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9" name="Group 32">
            <a:extLst>
              <a:ext uri="{FF2B5EF4-FFF2-40B4-BE49-F238E27FC236}">
                <a16:creationId xmlns:a16="http://schemas.microsoft.com/office/drawing/2014/main" id="{4F1AC9CB-16AC-CF24-163C-D4D8010A64F7}"/>
              </a:ext>
            </a:extLst>
          </p:cNvPr>
          <p:cNvGrpSpPr/>
          <p:nvPr/>
        </p:nvGrpSpPr>
        <p:grpSpPr>
          <a:xfrm>
            <a:off x="4804786" y="3755426"/>
            <a:ext cx="2137686" cy="1516068"/>
            <a:chOff x="4893312" y="3620656"/>
            <a:chExt cx="2137686" cy="1516068"/>
          </a:xfrm>
          <a:solidFill>
            <a:srgbClr val="F1CF01"/>
          </a:solidFill>
        </p:grpSpPr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644F80CA-8E29-8A88-8C37-C785E829C311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1" name="Block Arc 34">
              <a:extLst>
                <a:ext uri="{FF2B5EF4-FFF2-40B4-BE49-F238E27FC236}">
                  <a16:creationId xmlns:a16="http://schemas.microsoft.com/office/drawing/2014/main" id="{AAFB0637-2BF2-AFE5-A017-A622E144F39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94F8994A-40B2-AFB1-E658-CC94C6088791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3" name="Isosceles Triangle 36">
              <a:extLst>
                <a:ext uri="{FF2B5EF4-FFF2-40B4-BE49-F238E27FC236}">
                  <a16:creationId xmlns:a16="http://schemas.microsoft.com/office/drawing/2014/main" id="{7A848FA2-CC23-747C-5904-12FEE9A9B149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9" name="Group 27">
            <a:extLst>
              <a:ext uri="{FF2B5EF4-FFF2-40B4-BE49-F238E27FC236}">
                <a16:creationId xmlns:a16="http://schemas.microsoft.com/office/drawing/2014/main" id="{2ACB34F0-249B-A4E5-263F-B523701D6205}"/>
              </a:ext>
            </a:extLst>
          </p:cNvPr>
          <p:cNvGrpSpPr/>
          <p:nvPr/>
        </p:nvGrpSpPr>
        <p:grpSpPr>
          <a:xfrm>
            <a:off x="6843362" y="3300618"/>
            <a:ext cx="2137686" cy="1516068"/>
            <a:chOff x="4893312" y="3620656"/>
            <a:chExt cx="2137686" cy="1516068"/>
          </a:xfrm>
          <a:solidFill>
            <a:srgbClr val="449074"/>
          </a:solidFill>
        </p:grpSpPr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CA8CF33C-DEC5-B1D1-C9D3-C9A4EA966BBA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1" name="Block Arc 29">
              <a:extLst>
                <a:ext uri="{FF2B5EF4-FFF2-40B4-BE49-F238E27FC236}">
                  <a16:creationId xmlns:a16="http://schemas.microsoft.com/office/drawing/2014/main" id="{539A8B87-C7FB-7BEE-7FCB-1596B3E9E150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2" name="Rectangle 30">
              <a:extLst>
                <a:ext uri="{FF2B5EF4-FFF2-40B4-BE49-F238E27FC236}">
                  <a16:creationId xmlns:a16="http://schemas.microsoft.com/office/drawing/2014/main" id="{E544F3D3-CDD1-4799-0CCA-908EE34F9D2C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Isosceles Triangle 31">
              <a:extLst>
                <a:ext uri="{FF2B5EF4-FFF2-40B4-BE49-F238E27FC236}">
                  <a16:creationId xmlns:a16="http://schemas.microsoft.com/office/drawing/2014/main" id="{EA11B440-86D0-9E61-D292-E23E49A9CB6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9" name="Group 22">
            <a:extLst>
              <a:ext uri="{FF2B5EF4-FFF2-40B4-BE49-F238E27FC236}">
                <a16:creationId xmlns:a16="http://schemas.microsoft.com/office/drawing/2014/main" id="{4F266F79-79FD-5CFE-F6B9-88D264795DB1}"/>
              </a:ext>
            </a:extLst>
          </p:cNvPr>
          <p:cNvGrpSpPr/>
          <p:nvPr/>
        </p:nvGrpSpPr>
        <p:grpSpPr>
          <a:xfrm>
            <a:off x="8881938" y="2845810"/>
            <a:ext cx="2137686" cy="1516068"/>
            <a:chOff x="4893312" y="3620656"/>
            <a:chExt cx="2137686" cy="1516068"/>
          </a:xfrm>
          <a:solidFill>
            <a:srgbClr val="1764B9"/>
          </a:solidFill>
        </p:grpSpPr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14F4B0CF-8C0A-42DD-3C47-AF4C9E4003ED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1" name="Block Arc 24">
              <a:extLst>
                <a:ext uri="{FF2B5EF4-FFF2-40B4-BE49-F238E27FC236}">
                  <a16:creationId xmlns:a16="http://schemas.microsoft.com/office/drawing/2014/main" id="{28FA6196-16D8-7CBC-0CA1-7891C5324B26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2" name="Rectangle 25">
              <a:extLst>
                <a:ext uri="{FF2B5EF4-FFF2-40B4-BE49-F238E27FC236}">
                  <a16:creationId xmlns:a16="http://schemas.microsoft.com/office/drawing/2014/main" id="{52DBAACC-B237-6421-5EA1-4CAAB48F63CC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3" name="Isosceles Triangle 26">
              <a:extLst>
                <a:ext uri="{FF2B5EF4-FFF2-40B4-BE49-F238E27FC236}">
                  <a16:creationId xmlns:a16="http://schemas.microsoft.com/office/drawing/2014/main" id="{3D419C85-BAB0-D799-E0A2-23E1F39D0331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54" name="TextBox 43">
            <a:extLst>
              <a:ext uri="{FF2B5EF4-FFF2-40B4-BE49-F238E27FC236}">
                <a16:creationId xmlns:a16="http://schemas.microsoft.com/office/drawing/2014/main" id="{7D28F356-5217-6A3A-AFE0-157FC4CB83EC}"/>
              </a:ext>
            </a:extLst>
          </p:cNvPr>
          <p:cNvSpPr txBox="1"/>
          <p:nvPr/>
        </p:nvSpPr>
        <p:spPr>
          <a:xfrm>
            <a:off x="882804" y="5636301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EFECTO PROYECTIL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5" name="TextBox 43">
            <a:extLst>
              <a:ext uri="{FF2B5EF4-FFF2-40B4-BE49-F238E27FC236}">
                <a16:creationId xmlns:a16="http://schemas.microsoft.com/office/drawing/2014/main" id="{617CED66-E551-A29F-37C7-CCE21D746A38}"/>
              </a:ext>
            </a:extLst>
          </p:cNvPr>
          <p:cNvSpPr txBox="1"/>
          <p:nvPr/>
        </p:nvSpPr>
        <p:spPr>
          <a:xfrm>
            <a:off x="2799621" y="5023081"/>
            <a:ext cx="1715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ACCESO NO AUTORIZADO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6" name="TextBox 43">
            <a:extLst>
              <a:ext uri="{FF2B5EF4-FFF2-40B4-BE49-F238E27FC236}">
                <a16:creationId xmlns:a16="http://schemas.microsoft.com/office/drawing/2014/main" id="{4D9F526E-3E1E-3437-B918-7587F9E1EB02}"/>
              </a:ext>
            </a:extLst>
          </p:cNvPr>
          <p:cNvSpPr txBox="1"/>
          <p:nvPr/>
        </p:nvSpPr>
        <p:spPr>
          <a:xfrm>
            <a:off x="4869072" y="4768630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QUEMADURA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7" name="TextBox 43">
            <a:extLst>
              <a:ext uri="{FF2B5EF4-FFF2-40B4-BE49-F238E27FC236}">
                <a16:creationId xmlns:a16="http://schemas.microsoft.com/office/drawing/2014/main" id="{2EA48F23-F83D-84DD-402E-82D444C95C95}"/>
              </a:ext>
            </a:extLst>
          </p:cNvPr>
          <p:cNvSpPr txBox="1"/>
          <p:nvPr/>
        </p:nvSpPr>
        <p:spPr>
          <a:xfrm>
            <a:off x="6780748" y="4139914"/>
            <a:ext cx="200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MOVIMIENTO O DAÑO DE DISPOSITIVOS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8" name="TextBox 43">
            <a:extLst>
              <a:ext uri="{FF2B5EF4-FFF2-40B4-BE49-F238E27FC236}">
                <a16:creationId xmlns:a16="http://schemas.microsoft.com/office/drawing/2014/main" id="{2420AF01-5D51-8493-FCE7-947EA2BD8DB5}"/>
              </a:ext>
            </a:extLst>
          </p:cNvPr>
          <p:cNvSpPr txBox="1"/>
          <p:nvPr/>
        </p:nvSpPr>
        <p:spPr>
          <a:xfrm>
            <a:off x="8963886" y="3887683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OTROS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60" name="Oval 3">
            <a:extLst>
              <a:ext uri="{FF2B5EF4-FFF2-40B4-BE49-F238E27FC236}">
                <a16:creationId xmlns:a16="http://schemas.microsoft.com/office/drawing/2014/main" id="{34192FE0-0DCE-0E96-6F3D-5FAEC516646B}"/>
              </a:ext>
            </a:extLst>
          </p:cNvPr>
          <p:cNvSpPr/>
          <p:nvPr/>
        </p:nvSpPr>
        <p:spPr>
          <a:xfrm>
            <a:off x="2270954" y="3724575"/>
            <a:ext cx="822960" cy="822960"/>
          </a:xfrm>
          <a:prstGeom prst="ellipse">
            <a:avLst/>
          </a:prstGeom>
          <a:solidFill>
            <a:srgbClr val="FDB53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2" name="Oval 7">
            <a:hlinkClick r:id="rId2"/>
            <a:extLst>
              <a:ext uri="{FF2B5EF4-FFF2-40B4-BE49-F238E27FC236}">
                <a16:creationId xmlns:a16="http://schemas.microsoft.com/office/drawing/2014/main" id="{0E140A08-4D52-8B00-A92B-984CAEB4410E}"/>
              </a:ext>
            </a:extLst>
          </p:cNvPr>
          <p:cNvSpPr/>
          <p:nvPr/>
        </p:nvSpPr>
        <p:spPr>
          <a:xfrm>
            <a:off x="4350212" y="3293962"/>
            <a:ext cx="822960" cy="822960"/>
          </a:xfrm>
          <a:prstGeom prst="ellipse">
            <a:avLst/>
          </a:prstGeom>
          <a:solidFill>
            <a:srgbClr val="DC35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id="{B56CCC6F-0070-0007-B3B6-71621D0A5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847" y="3902286"/>
            <a:ext cx="678787" cy="462968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E1AD7975-DA0E-1395-DD5B-ED482BAA9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499" y="3387578"/>
            <a:ext cx="400900" cy="604411"/>
          </a:xfrm>
          <a:prstGeom prst="rect">
            <a:avLst/>
          </a:prstGeom>
        </p:spPr>
      </p:pic>
      <p:sp>
        <p:nvSpPr>
          <p:cNvPr id="73" name="Block Arc 20">
            <a:extLst>
              <a:ext uri="{FF2B5EF4-FFF2-40B4-BE49-F238E27FC236}">
                <a16:creationId xmlns:a16="http://schemas.microsoft.com/office/drawing/2014/main" id="{CA51E949-78FC-E40A-DD48-B261000C3A89}"/>
              </a:ext>
            </a:extLst>
          </p:cNvPr>
          <p:cNvSpPr>
            <a:spLocks noChangeAspect="1"/>
          </p:cNvSpPr>
          <p:nvPr/>
        </p:nvSpPr>
        <p:spPr>
          <a:xfrm rot="10800000">
            <a:off x="10679287" y="2195235"/>
            <a:ext cx="332010" cy="360000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74" name="Imagen 73" descr="Texto, Pizarra&#10;&#10;Descripción generada automáticamente">
            <a:extLst>
              <a:ext uri="{FF2B5EF4-FFF2-40B4-BE49-F238E27FC236}">
                <a16:creationId xmlns:a16="http://schemas.microsoft.com/office/drawing/2014/main" id="{3D59BC68-BFDE-8CA4-9324-A33F648E8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180" y="2152080"/>
            <a:ext cx="1422400" cy="1422400"/>
          </a:xfrm>
          <a:prstGeom prst="rect">
            <a:avLst/>
          </a:prstGeom>
        </p:spPr>
      </p:pic>
      <p:pic>
        <p:nvPicPr>
          <p:cNvPr id="75" name="Imagen 74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9F298AFC-05EB-D61E-B4DF-BDFB0845E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2095" y="2195234"/>
            <a:ext cx="1917951" cy="102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06149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9003ED2-36C0-EFF0-F6E4-7A35F6931816}"/>
              </a:ext>
            </a:extLst>
          </p:cNvPr>
          <p:cNvSpPr txBox="1">
            <a:spLocks/>
          </p:cNvSpPr>
          <p:nvPr/>
        </p:nvSpPr>
        <p:spPr>
          <a:xfrm>
            <a:off x="3878121" y="1046731"/>
            <a:ext cx="443575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 DEL PACIENTE EN RM</a:t>
            </a:r>
          </a:p>
        </p:txBody>
      </p:sp>
      <p:grpSp>
        <p:nvGrpSpPr>
          <p:cNvPr id="9" name="Group 38">
            <a:extLst>
              <a:ext uri="{FF2B5EF4-FFF2-40B4-BE49-F238E27FC236}">
                <a16:creationId xmlns:a16="http://schemas.microsoft.com/office/drawing/2014/main" id="{CCADDF4B-AC7C-9636-96AB-EE1016EC208D}"/>
              </a:ext>
            </a:extLst>
          </p:cNvPr>
          <p:cNvGrpSpPr/>
          <p:nvPr/>
        </p:nvGrpSpPr>
        <p:grpSpPr>
          <a:xfrm>
            <a:off x="930282" y="4644442"/>
            <a:ext cx="1957686" cy="1516068"/>
            <a:chOff x="5073312" y="3620656"/>
            <a:chExt cx="1957686" cy="1516068"/>
          </a:xfrm>
          <a:solidFill>
            <a:srgbClr val="FDB53E"/>
          </a:solidFill>
        </p:grpSpPr>
        <p:sp>
          <p:nvSpPr>
            <p:cNvPr id="10" name="Rectangle 39">
              <a:extLst>
                <a:ext uri="{FF2B5EF4-FFF2-40B4-BE49-F238E27FC236}">
                  <a16:creationId xmlns:a16="http://schemas.microsoft.com/office/drawing/2014/main" id="{FD5183B2-8997-05E9-9953-3F7659007D6B}"/>
                </a:ext>
              </a:extLst>
            </p:cNvPr>
            <p:cNvSpPr/>
            <p:nvPr/>
          </p:nvSpPr>
          <p:spPr>
            <a:xfrm rot="10800000">
              <a:off x="5073312" y="4956723"/>
              <a:ext cx="140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Block Arc 40">
              <a:extLst>
                <a:ext uri="{FF2B5EF4-FFF2-40B4-BE49-F238E27FC236}">
                  <a16:creationId xmlns:a16="http://schemas.microsoft.com/office/drawing/2014/main" id="{DA822B80-8A64-85E9-AE91-4805783FBAEF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2" name="Rectangle 41">
              <a:extLst>
                <a:ext uri="{FF2B5EF4-FFF2-40B4-BE49-F238E27FC236}">
                  <a16:creationId xmlns:a16="http://schemas.microsoft.com/office/drawing/2014/main" id="{3151AD96-4FE4-E489-01FC-B8F04F8CD03D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3" name="Isosceles Triangle 42">
              <a:extLst>
                <a:ext uri="{FF2B5EF4-FFF2-40B4-BE49-F238E27FC236}">
                  <a16:creationId xmlns:a16="http://schemas.microsoft.com/office/drawing/2014/main" id="{10C16BEA-C8C7-4740-36A6-F486BB9F55D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id="{6E9846D1-9869-2A28-0390-4188139BC195}"/>
              </a:ext>
            </a:extLst>
          </p:cNvPr>
          <p:cNvGrpSpPr/>
          <p:nvPr/>
        </p:nvGrpSpPr>
        <p:grpSpPr>
          <a:xfrm>
            <a:off x="2766212" y="4210234"/>
            <a:ext cx="2137686" cy="1516068"/>
            <a:chOff x="4893312" y="3620656"/>
            <a:chExt cx="2137686" cy="1516068"/>
          </a:xfrm>
          <a:solidFill>
            <a:srgbClr val="DC3539"/>
          </a:solidFill>
        </p:grpSpPr>
        <p:sp>
          <p:nvSpPr>
            <p:cNvPr id="20" name="Rectangle 38">
              <a:extLst>
                <a:ext uri="{FF2B5EF4-FFF2-40B4-BE49-F238E27FC236}">
                  <a16:creationId xmlns:a16="http://schemas.microsoft.com/office/drawing/2014/main" id="{D8C09F08-FD23-2E2B-C017-DC0A163A0D38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1" name="Block Arc 39">
              <a:extLst>
                <a:ext uri="{FF2B5EF4-FFF2-40B4-BE49-F238E27FC236}">
                  <a16:creationId xmlns:a16="http://schemas.microsoft.com/office/drawing/2014/main" id="{9F96277E-AFDB-56FC-96E5-79DA34F8578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2" name="Rectangle 40">
              <a:extLst>
                <a:ext uri="{FF2B5EF4-FFF2-40B4-BE49-F238E27FC236}">
                  <a16:creationId xmlns:a16="http://schemas.microsoft.com/office/drawing/2014/main" id="{D15A7777-FC5E-6B72-0059-0EADDC29C347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" name="Isosceles Triangle 41">
              <a:extLst>
                <a:ext uri="{FF2B5EF4-FFF2-40B4-BE49-F238E27FC236}">
                  <a16:creationId xmlns:a16="http://schemas.microsoft.com/office/drawing/2014/main" id="{A69081D2-6E79-8B5B-C739-6E3D94DEC662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9" name="Group 32">
            <a:extLst>
              <a:ext uri="{FF2B5EF4-FFF2-40B4-BE49-F238E27FC236}">
                <a16:creationId xmlns:a16="http://schemas.microsoft.com/office/drawing/2014/main" id="{4F1AC9CB-16AC-CF24-163C-D4D8010A64F7}"/>
              </a:ext>
            </a:extLst>
          </p:cNvPr>
          <p:cNvGrpSpPr/>
          <p:nvPr/>
        </p:nvGrpSpPr>
        <p:grpSpPr>
          <a:xfrm>
            <a:off x="4804786" y="3755426"/>
            <a:ext cx="2137686" cy="1516068"/>
            <a:chOff x="4893312" y="3620656"/>
            <a:chExt cx="2137686" cy="1516068"/>
          </a:xfrm>
          <a:solidFill>
            <a:srgbClr val="F1CF01"/>
          </a:solidFill>
        </p:grpSpPr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644F80CA-8E29-8A88-8C37-C785E829C311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1" name="Block Arc 34">
              <a:extLst>
                <a:ext uri="{FF2B5EF4-FFF2-40B4-BE49-F238E27FC236}">
                  <a16:creationId xmlns:a16="http://schemas.microsoft.com/office/drawing/2014/main" id="{AAFB0637-2BF2-AFE5-A017-A622E144F39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94F8994A-40B2-AFB1-E658-CC94C6088791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3" name="Isosceles Triangle 36">
              <a:extLst>
                <a:ext uri="{FF2B5EF4-FFF2-40B4-BE49-F238E27FC236}">
                  <a16:creationId xmlns:a16="http://schemas.microsoft.com/office/drawing/2014/main" id="{7A848FA2-CC23-747C-5904-12FEE9A9B149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9" name="Group 27">
            <a:extLst>
              <a:ext uri="{FF2B5EF4-FFF2-40B4-BE49-F238E27FC236}">
                <a16:creationId xmlns:a16="http://schemas.microsoft.com/office/drawing/2014/main" id="{2ACB34F0-249B-A4E5-263F-B523701D6205}"/>
              </a:ext>
            </a:extLst>
          </p:cNvPr>
          <p:cNvGrpSpPr/>
          <p:nvPr/>
        </p:nvGrpSpPr>
        <p:grpSpPr>
          <a:xfrm>
            <a:off x="6843362" y="3300618"/>
            <a:ext cx="2137686" cy="1516068"/>
            <a:chOff x="4893312" y="3620656"/>
            <a:chExt cx="2137686" cy="1516068"/>
          </a:xfrm>
          <a:solidFill>
            <a:srgbClr val="449074"/>
          </a:solidFill>
        </p:grpSpPr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CA8CF33C-DEC5-B1D1-C9D3-C9A4EA966BBA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1" name="Block Arc 29">
              <a:extLst>
                <a:ext uri="{FF2B5EF4-FFF2-40B4-BE49-F238E27FC236}">
                  <a16:creationId xmlns:a16="http://schemas.microsoft.com/office/drawing/2014/main" id="{539A8B87-C7FB-7BEE-7FCB-1596B3E9E150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2" name="Rectangle 30">
              <a:extLst>
                <a:ext uri="{FF2B5EF4-FFF2-40B4-BE49-F238E27FC236}">
                  <a16:creationId xmlns:a16="http://schemas.microsoft.com/office/drawing/2014/main" id="{E544F3D3-CDD1-4799-0CCA-908EE34F9D2C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Isosceles Triangle 31">
              <a:extLst>
                <a:ext uri="{FF2B5EF4-FFF2-40B4-BE49-F238E27FC236}">
                  <a16:creationId xmlns:a16="http://schemas.microsoft.com/office/drawing/2014/main" id="{EA11B440-86D0-9E61-D292-E23E49A9CB6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9" name="Group 22">
            <a:extLst>
              <a:ext uri="{FF2B5EF4-FFF2-40B4-BE49-F238E27FC236}">
                <a16:creationId xmlns:a16="http://schemas.microsoft.com/office/drawing/2014/main" id="{4F266F79-79FD-5CFE-F6B9-88D264795DB1}"/>
              </a:ext>
            </a:extLst>
          </p:cNvPr>
          <p:cNvGrpSpPr/>
          <p:nvPr/>
        </p:nvGrpSpPr>
        <p:grpSpPr>
          <a:xfrm>
            <a:off x="8881938" y="2845810"/>
            <a:ext cx="2137686" cy="1516068"/>
            <a:chOff x="4893312" y="3620656"/>
            <a:chExt cx="2137686" cy="1516068"/>
          </a:xfrm>
          <a:solidFill>
            <a:srgbClr val="1764B9"/>
          </a:solidFill>
        </p:grpSpPr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14F4B0CF-8C0A-42DD-3C47-AF4C9E4003ED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1" name="Block Arc 24">
              <a:extLst>
                <a:ext uri="{FF2B5EF4-FFF2-40B4-BE49-F238E27FC236}">
                  <a16:creationId xmlns:a16="http://schemas.microsoft.com/office/drawing/2014/main" id="{28FA6196-16D8-7CBC-0CA1-7891C5324B26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2" name="Rectangle 25">
              <a:extLst>
                <a:ext uri="{FF2B5EF4-FFF2-40B4-BE49-F238E27FC236}">
                  <a16:creationId xmlns:a16="http://schemas.microsoft.com/office/drawing/2014/main" id="{52DBAACC-B237-6421-5EA1-4CAAB48F63CC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3" name="Isosceles Triangle 26">
              <a:extLst>
                <a:ext uri="{FF2B5EF4-FFF2-40B4-BE49-F238E27FC236}">
                  <a16:creationId xmlns:a16="http://schemas.microsoft.com/office/drawing/2014/main" id="{3D419C85-BAB0-D799-E0A2-23E1F39D0331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54" name="TextBox 43">
            <a:extLst>
              <a:ext uri="{FF2B5EF4-FFF2-40B4-BE49-F238E27FC236}">
                <a16:creationId xmlns:a16="http://schemas.microsoft.com/office/drawing/2014/main" id="{7D28F356-5217-6A3A-AFE0-157FC4CB83EC}"/>
              </a:ext>
            </a:extLst>
          </p:cNvPr>
          <p:cNvSpPr txBox="1"/>
          <p:nvPr/>
        </p:nvSpPr>
        <p:spPr>
          <a:xfrm>
            <a:off x="882804" y="5636301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EFECTO PROYECTIL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5" name="TextBox 43">
            <a:extLst>
              <a:ext uri="{FF2B5EF4-FFF2-40B4-BE49-F238E27FC236}">
                <a16:creationId xmlns:a16="http://schemas.microsoft.com/office/drawing/2014/main" id="{617CED66-E551-A29F-37C7-CCE21D746A38}"/>
              </a:ext>
            </a:extLst>
          </p:cNvPr>
          <p:cNvSpPr txBox="1"/>
          <p:nvPr/>
        </p:nvSpPr>
        <p:spPr>
          <a:xfrm>
            <a:off x="2799621" y="5023081"/>
            <a:ext cx="1715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ACCESO NO AUTORIZADO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6" name="TextBox 43">
            <a:extLst>
              <a:ext uri="{FF2B5EF4-FFF2-40B4-BE49-F238E27FC236}">
                <a16:creationId xmlns:a16="http://schemas.microsoft.com/office/drawing/2014/main" id="{4D9F526E-3E1E-3437-B918-7587F9E1EB02}"/>
              </a:ext>
            </a:extLst>
          </p:cNvPr>
          <p:cNvSpPr txBox="1"/>
          <p:nvPr/>
        </p:nvSpPr>
        <p:spPr>
          <a:xfrm>
            <a:off x="4869072" y="4768630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QUEMADURA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7" name="TextBox 43">
            <a:extLst>
              <a:ext uri="{FF2B5EF4-FFF2-40B4-BE49-F238E27FC236}">
                <a16:creationId xmlns:a16="http://schemas.microsoft.com/office/drawing/2014/main" id="{2EA48F23-F83D-84DD-402E-82D444C95C95}"/>
              </a:ext>
            </a:extLst>
          </p:cNvPr>
          <p:cNvSpPr txBox="1"/>
          <p:nvPr/>
        </p:nvSpPr>
        <p:spPr>
          <a:xfrm>
            <a:off x="6780748" y="4139914"/>
            <a:ext cx="200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MOVIMIENTO O DAÑO DE DISPOSITIVOS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8" name="TextBox 43">
            <a:extLst>
              <a:ext uri="{FF2B5EF4-FFF2-40B4-BE49-F238E27FC236}">
                <a16:creationId xmlns:a16="http://schemas.microsoft.com/office/drawing/2014/main" id="{2420AF01-5D51-8493-FCE7-947EA2BD8DB5}"/>
              </a:ext>
            </a:extLst>
          </p:cNvPr>
          <p:cNvSpPr txBox="1"/>
          <p:nvPr/>
        </p:nvSpPr>
        <p:spPr>
          <a:xfrm>
            <a:off x="8963886" y="3887683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OTROS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60" name="Oval 3">
            <a:extLst>
              <a:ext uri="{FF2B5EF4-FFF2-40B4-BE49-F238E27FC236}">
                <a16:creationId xmlns:a16="http://schemas.microsoft.com/office/drawing/2014/main" id="{34192FE0-0DCE-0E96-6F3D-5FAEC516646B}"/>
              </a:ext>
            </a:extLst>
          </p:cNvPr>
          <p:cNvSpPr/>
          <p:nvPr/>
        </p:nvSpPr>
        <p:spPr>
          <a:xfrm>
            <a:off x="2270954" y="3724575"/>
            <a:ext cx="822960" cy="822960"/>
          </a:xfrm>
          <a:prstGeom prst="ellipse">
            <a:avLst/>
          </a:prstGeom>
          <a:solidFill>
            <a:srgbClr val="FDB53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2" name="Oval 7">
            <a:hlinkClick r:id="rId2"/>
            <a:extLst>
              <a:ext uri="{FF2B5EF4-FFF2-40B4-BE49-F238E27FC236}">
                <a16:creationId xmlns:a16="http://schemas.microsoft.com/office/drawing/2014/main" id="{0E140A08-4D52-8B00-A92B-984CAEB4410E}"/>
              </a:ext>
            </a:extLst>
          </p:cNvPr>
          <p:cNvSpPr/>
          <p:nvPr/>
        </p:nvSpPr>
        <p:spPr>
          <a:xfrm>
            <a:off x="4350212" y="3293962"/>
            <a:ext cx="822960" cy="822960"/>
          </a:xfrm>
          <a:prstGeom prst="ellipse">
            <a:avLst/>
          </a:prstGeom>
          <a:solidFill>
            <a:srgbClr val="DC35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4" name="Oval 11">
            <a:extLst>
              <a:ext uri="{FF2B5EF4-FFF2-40B4-BE49-F238E27FC236}">
                <a16:creationId xmlns:a16="http://schemas.microsoft.com/office/drawing/2014/main" id="{C3D06CEE-0171-5B21-39F0-06A532A56991}"/>
              </a:ext>
            </a:extLst>
          </p:cNvPr>
          <p:cNvSpPr/>
          <p:nvPr/>
        </p:nvSpPr>
        <p:spPr>
          <a:xfrm>
            <a:off x="6344562" y="2844165"/>
            <a:ext cx="822960" cy="822960"/>
          </a:xfrm>
          <a:prstGeom prst="ellipse">
            <a:avLst/>
          </a:prstGeom>
          <a:solidFill>
            <a:srgbClr val="F1CF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id="{B56CCC6F-0070-0007-B3B6-71621D0A5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847" y="3902286"/>
            <a:ext cx="678787" cy="462968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E1AD7975-DA0E-1395-DD5B-ED482BAA9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499" y="3387578"/>
            <a:ext cx="400900" cy="604411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40E76566-8E12-48F0-2AF7-0F0B05F95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401" y="2966499"/>
            <a:ext cx="595906" cy="607997"/>
          </a:xfrm>
          <a:prstGeom prst="rect">
            <a:avLst/>
          </a:prstGeom>
        </p:spPr>
      </p:pic>
      <p:pic>
        <p:nvPicPr>
          <p:cNvPr id="74" name="Imagen 73" descr="Texto, Pizarra&#10;&#10;Descripción generada automáticamente">
            <a:extLst>
              <a:ext uri="{FF2B5EF4-FFF2-40B4-BE49-F238E27FC236}">
                <a16:creationId xmlns:a16="http://schemas.microsoft.com/office/drawing/2014/main" id="{3D59BC68-BFDE-8CA4-9324-A33F648E8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5180" y="2152080"/>
            <a:ext cx="1422400" cy="1422400"/>
          </a:xfrm>
          <a:prstGeom prst="rect">
            <a:avLst/>
          </a:prstGeom>
        </p:spPr>
      </p:pic>
      <p:pic>
        <p:nvPicPr>
          <p:cNvPr id="75" name="Imagen 74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9F298AFC-05EB-D61E-B4DF-BDFB0845E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2095" y="2195234"/>
            <a:ext cx="1917951" cy="102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7975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0F3034E0-B20B-7AA1-7F1B-0A8516DB7FB8}"/>
              </a:ext>
            </a:extLst>
          </p:cNvPr>
          <p:cNvSpPr/>
          <p:nvPr/>
        </p:nvSpPr>
        <p:spPr>
          <a:xfrm>
            <a:off x="2197" y="5682182"/>
            <a:ext cx="4113050" cy="207327"/>
          </a:xfrm>
          <a:prstGeom prst="rect">
            <a:avLst/>
          </a:prstGeom>
          <a:solidFill>
            <a:srgbClr val="C00000"/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5" name="Rounded Rectangle 37">
            <a:extLst>
              <a:ext uri="{FF2B5EF4-FFF2-40B4-BE49-F238E27FC236}">
                <a16:creationId xmlns:a16="http://schemas.microsoft.com/office/drawing/2014/main" id="{17C23E39-288A-5F66-0C08-F54DF230953D}"/>
              </a:ext>
            </a:extLst>
          </p:cNvPr>
          <p:cNvSpPr/>
          <p:nvPr/>
        </p:nvSpPr>
        <p:spPr>
          <a:xfrm>
            <a:off x="4112942" y="4806324"/>
            <a:ext cx="792000" cy="175606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7" name="Rounded Rectangle 33">
            <a:extLst>
              <a:ext uri="{FF2B5EF4-FFF2-40B4-BE49-F238E27FC236}">
                <a16:creationId xmlns:a16="http://schemas.microsoft.com/office/drawing/2014/main" id="{8DEF8445-3C37-53B6-BBF3-C59EA85A9BA6}"/>
              </a:ext>
            </a:extLst>
          </p:cNvPr>
          <p:cNvSpPr/>
          <p:nvPr/>
        </p:nvSpPr>
        <p:spPr>
          <a:xfrm>
            <a:off x="4903061" y="4133446"/>
            <a:ext cx="792000" cy="1756063"/>
          </a:xfrm>
          <a:prstGeom prst="roundRect">
            <a:avLst>
              <a:gd name="adj" fmla="val 50000"/>
            </a:avLst>
          </a:prstGeom>
          <a:solidFill>
            <a:srgbClr val="009193"/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0FFEC340-8704-2BA4-6E54-BB3D952BFD1D}"/>
              </a:ext>
            </a:extLst>
          </p:cNvPr>
          <p:cNvSpPr/>
          <p:nvPr/>
        </p:nvSpPr>
        <p:spPr>
          <a:xfrm>
            <a:off x="5705776" y="3352228"/>
            <a:ext cx="792000" cy="1756063"/>
          </a:xfrm>
          <a:prstGeom prst="roundRect">
            <a:avLst>
              <a:gd name="adj" fmla="val 50000"/>
            </a:avLst>
          </a:prstGeom>
          <a:solidFill>
            <a:schemeClr val="bg2">
              <a:lumMod val="40000"/>
              <a:lumOff val="60000"/>
            </a:schemeClr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13E8AF7B-C884-F814-DA22-D29C76AF9E72}"/>
              </a:ext>
            </a:extLst>
          </p:cNvPr>
          <p:cNvSpPr txBox="1"/>
          <p:nvPr/>
        </p:nvSpPr>
        <p:spPr>
          <a:xfrm>
            <a:off x="4104845" y="4951866"/>
            <a:ext cx="78746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01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6C11EDC4-A432-65E3-EEEC-F93B354B89C7}"/>
              </a:ext>
            </a:extLst>
          </p:cNvPr>
          <p:cNvSpPr txBox="1"/>
          <p:nvPr/>
        </p:nvSpPr>
        <p:spPr>
          <a:xfrm>
            <a:off x="4892309" y="4230259"/>
            <a:ext cx="76750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02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36AA0CAF-ED2B-C922-E888-A10821C73D4F}"/>
              </a:ext>
            </a:extLst>
          </p:cNvPr>
          <p:cNvSpPr txBox="1"/>
          <p:nvPr/>
        </p:nvSpPr>
        <p:spPr>
          <a:xfrm>
            <a:off x="5697679" y="3429000"/>
            <a:ext cx="78746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03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CC8EAD-1B14-F132-DC24-FF89B1637D85}"/>
              </a:ext>
            </a:extLst>
          </p:cNvPr>
          <p:cNvSpPr txBox="1"/>
          <p:nvPr/>
        </p:nvSpPr>
        <p:spPr>
          <a:xfrm>
            <a:off x="4867447" y="6280908"/>
            <a:ext cx="158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ESTADÍSTICAS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D0B04318-E003-84F3-211B-45423482BD1F}"/>
              </a:ext>
            </a:extLst>
          </p:cNvPr>
          <p:cNvSpPr txBox="1"/>
          <p:nvPr/>
        </p:nvSpPr>
        <p:spPr>
          <a:xfrm>
            <a:off x="5659815" y="5588593"/>
            <a:ext cx="2566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MEDIOS DE CONTRASTE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23BFE8CF-C5D7-B82F-FBC2-F098AEC343E4}"/>
              </a:ext>
            </a:extLst>
          </p:cNvPr>
          <p:cNvSpPr txBox="1"/>
          <p:nvPr/>
        </p:nvSpPr>
        <p:spPr>
          <a:xfrm>
            <a:off x="6259623" y="4813858"/>
            <a:ext cx="2328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SEGURIDAD EN RM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30" name="Rounded Rectangle 7">
            <a:extLst>
              <a:ext uri="{FF2B5EF4-FFF2-40B4-BE49-F238E27FC236}">
                <a16:creationId xmlns:a16="http://schemas.microsoft.com/office/drawing/2014/main" id="{46E80DD2-938D-1708-5CCB-D249AC23773E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5218723" y="4820131"/>
            <a:ext cx="162556" cy="635774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31" name="Google Shape;5989;p67">
            <a:extLst>
              <a:ext uri="{FF2B5EF4-FFF2-40B4-BE49-F238E27FC236}">
                <a16:creationId xmlns:a16="http://schemas.microsoft.com/office/drawing/2014/main" id="{58D0F10B-932E-7FB6-BEA4-0F8B01B3AF25}"/>
              </a:ext>
            </a:extLst>
          </p:cNvPr>
          <p:cNvGrpSpPr/>
          <p:nvPr/>
        </p:nvGrpSpPr>
        <p:grpSpPr>
          <a:xfrm>
            <a:off x="5927465" y="4204793"/>
            <a:ext cx="372406" cy="364373"/>
            <a:chOff x="-41117650" y="3605525"/>
            <a:chExt cx="324500" cy="317500"/>
          </a:xfrm>
          <a:solidFill>
            <a:srgbClr val="C00000"/>
          </a:solidFill>
        </p:grpSpPr>
        <p:sp>
          <p:nvSpPr>
            <p:cNvPr id="32" name="Google Shape;5990;p67">
              <a:extLst>
                <a:ext uri="{FF2B5EF4-FFF2-40B4-BE49-F238E27FC236}">
                  <a16:creationId xmlns:a16="http://schemas.microsoft.com/office/drawing/2014/main" id="{8D39284F-F1F6-58B1-4C15-605942CECE78}"/>
                </a:ext>
              </a:extLst>
            </p:cNvPr>
            <p:cNvSpPr/>
            <p:nvPr/>
          </p:nvSpPr>
          <p:spPr>
            <a:xfrm>
              <a:off x="-41016850" y="3605525"/>
              <a:ext cx="106350" cy="105375"/>
            </a:xfrm>
            <a:custGeom>
              <a:avLst/>
              <a:gdLst/>
              <a:ahLst/>
              <a:cxnLst/>
              <a:rect l="l" t="t" r="r" b="b"/>
              <a:pathLst>
                <a:path w="4254" h="4215" extrusionOk="0">
                  <a:moveTo>
                    <a:pt x="2064" y="1"/>
                  </a:moveTo>
                  <a:cubicBezTo>
                    <a:pt x="1954" y="1"/>
                    <a:pt x="1844" y="40"/>
                    <a:pt x="1765" y="119"/>
                  </a:cubicBezTo>
                  <a:lnTo>
                    <a:pt x="1" y="1883"/>
                  </a:lnTo>
                  <a:lnTo>
                    <a:pt x="2332" y="4214"/>
                  </a:lnTo>
                  <a:lnTo>
                    <a:pt x="4096" y="2450"/>
                  </a:lnTo>
                  <a:cubicBezTo>
                    <a:pt x="4254" y="2293"/>
                    <a:pt x="4254" y="2009"/>
                    <a:pt x="4096" y="1852"/>
                  </a:cubicBezTo>
                  <a:lnTo>
                    <a:pt x="2364" y="119"/>
                  </a:lnTo>
                  <a:cubicBezTo>
                    <a:pt x="2285" y="40"/>
                    <a:pt x="2175" y="1"/>
                    <a:pt x="20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>
                <a:solidFill>
                  <a:srgbClr val="AE4500"/>
                </a:solidFill>
              </a:endParaRPr>
            </a:p>
          </p:txBody>
        </p:sp>
        <p:sp>
          <p:nvSpPr>
            <p:cNvPr id="33" name="Google Shape;5991;p67">
              <a:extLst>
                <a:ext uri="{FF2B5EF4-FFF2-40B4-BE49-F238E27FC236}">
                  <a16:creationId xmlns:a16="http://schemas.microsoft.com/office/drawing/2014/main" id="{97569A39-2D0D-DC33-B3EF-E9F4E35207AA}"/>
                </a:ext>
              </a:extLst>
            </p:cNvPr>
            <p:cNvSpPr/>
            <p:nvPr/>
          </p:nvSpPr>
          <p:spPr>
            <a:xfrm>
              <a:off x="-40900275" y="3721300"/>
              <a:ext cx="107125" cy="105375"/>
            </a:xfrm>
            <a:custGeom>
              <a:avLst/>
              <a:gdLst/>
              <a:ahLst/>
              <a:cxnLst/>
              <a:rect l="l" t="t" r="r" b="b"/>
              <a:pathLst>
                <a:path w="4285" h="4215" extrusionOk="0">
                  <a:moveTo>
                    <a:pt x="2064" y="1"/>
                  </a:moveTo>
                  <a:cubicBezTo>
                    <a:pt x="1954" y="1"/>
                    <a:pt x="1843" y="40"/>
                    <a:pt x="1765" y="119"/>
                  </a:cubicBezTo>
                  <a:lnTo>
                    <a:pt x="0" y="1915"/>
                  </a:lnTo>
                  <a:lnTo>
                    <a:pt x="2300" y="4215"/>
                  </a:lnTo>
                  <a:lnTo>
                    <a:pt x="4128" y="2482"/>
                  </a:lnTo>
                  <a:cubicBezTo>
                    <a:pt x="4285" y="2324"/>
                    <a:pt x="4285" y="2072"/>
                    <a:pt x="4128" y="1915"/>
                  </a:cubicBezTo>
                  <a:lnTo>
                    <a:pt x="2363" y="119"/>
                  </a:lnTo>
                  <a:cubicBezTo>
                    <a:pt x="2285" y="40"/>
                    <a:pt x="2174" y="1"/>
                    <a:pt x="20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>
                <a:solidFill>
                  <a:srgbClr val="AE4500"/>
                </a:solidFill>
              </a:endParaRPr>
            </a:p>
          </p:txBody>
        </p:sp>
        <p:sp>
          <p:nvSpPr>
            <p:cNvPr id="34" name="Google Shape;5992;p67">
              <a:extLst>
                <a:ext uri="{FF2B5EF4-FFF2-40B4-BE49-F238E27FC236}">
                  <a16:creationId xmlns:a16="http://schemas.microsoft.com/office/drawing/2014/main" id="{94148D67-4418-EF3E-9C0F-22C733A59644}"/>
                </a:ext>
              </a:extLst>
            </p:cNvPr>
            <p:cNvSpPr/>
            <p:nvPr/>
          </p:nvSpPr>
          <p:spPr>
            <a:xfrm>
              <a:off x="-41117650" y="3668350"/>
              <a:ext cx="262300" cy="254675"/>
            </a:xfrm>
            <a:custGeom>
              <a:avLst/>
              <a:gdLst/>
              <a:ahLst/>
              <a:cxnLst/>
              <a:rect l="l" t="t" r="r" b="b"/>
              <a:pathLst>
                <a:path w="10492" h="10187" extrusionOk="0">
                  <a:moveTo>
                    <a:pt x="3497" y="0"/>
                  </a:moveTo>
                  <a:lnTo>
                    <a:pt x="1764" y="1733"/>
                  </a:lnTo>
                  <a:cubicBezTo>
                    <a:pt x="1166" y="2332"/>
                    <a:pt x="725" y="3088"/>
                    <a:pt x="504" y="3812"/>
                  </a:cubicBezTo>
                  <a:cubicBezTo>
                    <a:pt x="0" y="5514"/>
                    <a:pt x="410" y="7404"/>
                    <a:pt x="1764" y="8759"/>
                  </a:cubicBezTo>
                  <a:cubicBezTo>
                    <a:pt x="2667" y="9661"/>
                    <a:pt x="3919" y="10187"/>
                    <a:pt x="5273" y="10187"/>
                  </a:cubicBezTo>
                  <a:cubicBezTo>
                    <a:pt x="5384" y="10187"/>
                    <a:pt x="5496" y="10183"/>
                    <a:pt x="5608" y="10176"/>
                  </a:cubicBezTo>
                  <a:cubicBezTo>
                    <a:pt x="6679" y="10082"/>
                    <a:pt x="7876" y="9609"/>
                    <a:pt x="8758" y="8759"/>
                  </a:cubicBezTo>
                  <a:lnTo>
                    <a:pt x="10491" y="7026"/>
                  </a:lnTo>
                  <a:lnTo>
                    <a:pt x="8191" y="4694"/>
                  </a:lnTo>
                  <a:lnTo>
                    <a:pt x="6396" y="6396"/>
                  </a:lnTo>
                  <a:cubicBezTo>
                    <a:pt x="6077" y="6715"/>
                    <a:pt x="5645" y="6880"/>
                    <a:pt x="5214" y="6880"/>
                  </a:cubicBezTo>
                  <a:cubicBezTo>
                    <a:pt x="4794" y="6880"/>
                    <a:pt x="4375" y="6722"/>
                    <a:pt x="4064" y="6396"/>
                  </a:cubicBezTo>
                  <a:cubicBezTo>
                    <a:pt x="3434" y="5766"/>
                    <a:pt x="3434" y="4694"/>
                    <a:pt x="4064" y="4064"/>
                  </a:cubicBezTo>
                  <a:lnTo>
                    <a:pt x="5797" y="2332"/>
                  </a:lnTo>
                  <a:lnTo>
                    <a:pt x="34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 dirty="0">
                <a:solidFill>
                  <a:srgbClr val="AE4500"/>
                </a:solidFill>
              </a:endParaRPr>
            </a:p>
          </p:txBody>
        </p:sp>
      </p:grpSp>
      <p:pic>
        <p:nvPicPr>
          <p:cNvPr id="4" name="Imagen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346C4AEA-2376-EEAF-AE55-E22D2CDA4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37" y="5752593"/>
            <a:ext cx="577655" cy="44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24218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9003ED2-36C0-EFF0-F6E4-7A35F6931816}"/>
              </a:ext>
            </a:extLst>
          </p:cNvPr>
          <p:cNvSpPr txBox="1">
            <a:spLocks/>
          </p:cNvSpPr>
          <p:nvPr/>
        </p:nvSpPr>
        <p:spPr>
          <a:xfrm>
            <a:off x="3878121" y="1046731"/>
            <a:ext cx="443575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 DEL PACIENTE EN RM</a:t>
            </a:r>
          </a:p>
        </p:txBody>
      </p:sp>
      <p:grpSp>
        <p:nvGrpSpPr>
          <p:cNvPr id="9" name="Group 38">
            <a:extLst>
              <a:ext uri="{FF2B5EF4-FFF2-40B4-BE49-F238E27FC236}">
                <a16:creationId xmlns:a16="http://schemas.microsoft.com/office/drawing/2014/main" id="{CCADDF4B-AC7C-9636-96AB-EE1016EC208D}"/>
              </a:ext>
            </a:extLst>
          </p:cNvPr>
          <p:cNvGrpSpPr/>
          <p:nvPr/>
        </p:nvGrpSpPr>
        <p:grpSpPr>
          <a:xfrm>
            <a:off x="930282" y="4644442"/>
            <a:ext cx="1957686" cy="1516068"/>
            <a:chOff x="5073312" y="3620656"/>
            <a:chExt cx="1957686" cy="1516068"/>
          </a:xfrm>
          <a:solidFill>
            <a:srgbClr val="FDB53E"/>
          </a:solidFill>
        </p:grpSpPr>
        <p:sp>
          <p:nvSpPr>
            <p:cNvPr id="10" name="Rectangle 39">
              <a:extLst>
                <a:ext uri="{FF2B5EF4-FFF2-40B4-BE49-F238E27FC236}">
                  <a16:creationId xmlns:a16="http://schemas.microsoft.com/office/drawing/2014/main" id="{FD5183B2-8997-05E9-9953-3F7659007D6B}"/>
                </a:ext>
              </a:extLst>
            </p:cNvPr>
            <p:cNvSpPr/>
            <p:nvPr/>
          </p:nvSpPr>
          <p:spPr>
            <a:xfrm rot="10800000">
              <a:off x="5073312" y="4956723"/>
              <a:ext cx="140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Block Arc 40">
              <a:extLst>
                <a:ext uri="{FF2B5EF4-FFF2-40B4-BE49-F238E27FC236}">
                  <a16:creationId xmlns:a16="http://schemas.microsoft.com/office/drawing/2014/main" id="{DA822B80-8A64-85E9-AE91-4805783FBAEF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2" name="Rectangle 41">
              <a:extLst>
                <a:ext uri="{FF2B5EF4-FFF2-40B4-BE49-F238E27FC236}">
                  <a16:creationId xmlns:a16="http://schemas.microsoft.com/office/drawing/2014/main" id="{3151AD96-4FE4-E489-01FC-B8F04F8CD03D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3" name="Isosceles Triangle 42">
              <a:extLst>
                <a:ext uri="{FF2B5EF4-FFF2-40B4-BE49-F238E27FC236}">
                  <a16:creationId xmlns:a16="http://schemas.microsoft.com/office/drawing/2014/main" id="{10C16BEA-C8C7-4740-36A6-F486BB9F55D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id="{6E9846D1-9869-2A28-0390-4188139BC195}"/>
              </a:ext>
            </a:extLst>
          </p:cNvPr>
          <p:cNvGrpSpPr/>
          <p:nvPr/>
        </p:nvGrpSpPr>
        <p:grpSpPr>
          <a:xfrm>
            <a:off x="2766212" y="4210234"/>
            <a:ext cx="2137686" cy="1516068"/>
            <a:chOff x="4893312" y="3620656"/>
            <a:chExt cx="2137686" cy="1516068"/>
          </a:xfrm>
          <a:solidFill>
            <a:srgbClr val="DC3539"/>
          </a:solidFill>
        </p:grpSpPr>
        <p:sp>
          <p:nvSpPr>
            <p:cNvPr id="20" name="Rectangle 38">
              <a:extLst>
                <a:ext uri="{FF2B5EF4-FFF2-40B4-BE49-F238E27FC236}">
                  <a16:creationId xmlns:a16="http://schemas.microsoft.com/office/drawing/2014/main" id="{D8C09F08-FD23-2E2B-C017-DC0A163A0D38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1" name="Block Arc 39">
              <a:extLst>
                <a:ext uri="{FF2B5EF4-FFF2-40B4-BE49-F238E27FC236}">
                  <a16:creationId xmlns:a16="http://schemas.microsoft.com/office/drawing/2014/main" id="{9F96277E-AFDB-56FC-96E5-79DA34F8578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2" name="Rectangle 40">
              <a:extLst>
                <a:ext uri="{FF2B5EF4-FFF2-40B4-BE49-F238E27FC236}">
                  <a16:creationId xmlns:a16="http://schemas.microsoft.com/office/drawing/2014/main" id="{D15A7777-FC5E-6B72-0059-0EADDC29C347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" name="Isosceles Triangle 41">
              <a:extLst>
                <a:ext uri="{FF2B5EF4-FFF2-40B4-BE49-F238E27FC236}">
                  <a16:creationId xmlns:a16="http://schemas.microsoft.com/office/drawing/2014/main" id="{A69081D2-6E79-8B5B-C739-6E3D94DEC662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9" name="Group 32">
            <a:extLst>
              <a:ext uri="{FF2B5EF4-FFF2-40B4-BE49-F238E27FC236}">
                <a16:creationId xmlns:a16="http://schemas.microsoft.com/office/drawing/2014/main" id="{4F1AC9CB-16AC-CF24-163C-D4D8010A64F7}"/>
              </a:ext>
            </a:extLst>
          </p:cNvPr>
          <p:cNvGrpSpPr/>
          <p:nvPr/>
        </p:nvGrpSpPr>
        <p:grpSpPr>
          <a:xfrm>
            <a:off x="4804786" y="3755426"/>
            <a:ext cx="2137686" cy="1516068"/>
            <a:chOff x="4893312" y="3620656"/>
            <a:chExt cx="2137686" cy="1516068"/>
          </a:xfrm>
          <a:solidFill>
            <a:srgbClr val="F1CF01"/>
          </a:solidFill>
        </p:grpSpPr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644F80CA-8E29-8A88-8C37-C785E829C311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1" name="Block Arc 34">
              <a:extLst>
                <a:ext uri="{FF2B5EF4-FFF2-40B4-BE49-F238E27FC236}">
                  <a16:creationId xmlns:a16="http://schemas.microsoft.com/office/drawing/2014/main" id="{AAFB0637-2BF2-AFE5-A017-A622E144F39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94F8994A-40B2-AFB1-E658-CC94C6088791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3" name="Isosceles Triangle 36">
              <a:extLst>
                <a:ext uri="{FF2B5EF4-FFF2-40B4-BE49-F238E27FC236}">
                  <a16:creationId xmlns:a16="http://schemas.microsoft.com/office/drawing/2014/main" id="{7A848FA2-CC23-747C-5904-12FEE9A9B149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9" name="Group 27">
            <a:extLst>
              <a:ext uri="{FF2B5EF4-FFF2-40B4-BE49-F238E27FC236}">
                <a16:creationId xmlns:a16="http://schemas.microsoft.com/office/drawing/2014/main" id="{2ACB34F0-249B-A4E5-263F-B523701D6205}"/>
              </a:ext>
            </a:extLst>
          </p:cNvPr>
          <p:cNvGrpSpPr/>
          <p:nvPr/>
        </p:nvGrpSpPr>
        <p:grpSpPr>
          <a:xfrm>
            <a:off x="6843362" y="3300618"/>
            <a:ext cx="2137686" cy="1516068"/>
            <a:chOff x="4893312" y="3620656"/>
            <a:chExt cx="2137686" cy="1516068"/>
          </a:xfrm>
          <a:solidFill>
            <a:srgbClr val="449074"/>
          </a:solidFill>
        </p:grpSpPr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CA8CF33C-DEC5-B1D1-C9D3-C9A4EA966BBA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1" name="Block Arc 29">
              <a:extLst>
                <a:ext uri="{FF2B5EF4-FFF2-40B4-BE49-F238E27FC236}">
                  <a16:creationId xmlns:a16="http://schemas.microsoft.com/office/drawing/2014/main" id="{539A8B87-C7FB-7BEE-7FCB-1596B3E9E150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2" name="Rectangle 30">
              <a:extLst>
                <a:ext uri="{FF2B5EF4-FFF2-40B4-BE49-F238E27FC236}">
                  <a16:creationId xmlns:a16="http://schemas.microsoft.com/office/drawing/2014/main" id="{E544F3D3-CDD1-4799-0CCA-908EE34F9D2C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Isosceles Triangle 31">
              <a:extLst>
                <a:ext uri="{FF2B5EF4-FFF2-40B4-BE49-F238E27FC236}">
                  <a16:creationId xmlns:a16="http://schemas.microsoft.com/office/drawing/2014/main" id="{EA11B440-86D0-9E61-D292-E23E49A9CB6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9" name="Group 22">
            <a:extLst>
              <a:ext uri="{FF2B5EF4-FFF2-40B4-BE49-F238E27FC236}">
                <a16:creationId xmlns:a16="http://schemas.microsoft.com/office/drawing/2014/main" id="{4F266F79-79FD-5CFE-F6B9-88D264795DB1}"/>
              </a:ext>
            </a:extLst>
          </p:cNvPr>
          <p:cNvGrpSpPr/>
          <p:nvPr/>
        </p:nvGrpSpPr>
        <p:grpSpPr>
          <a:xfrm>
            <a:off x="8881938" y="2845810"/>
            <a:ext cx="2137686" cy="1516068"/>
            <a:chOff x="4893312" y="3620656"/>
            <a:chExt cx="2137686" cy="1516068"/>
          </a:xfrm>
          <a:solidFill>
            <a:srgbClr val="1764B9"/>
          </a:solidFill>
        </p:grpSpPr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14F4B0CF-8C0A-42DD-3C47-AF4C9E4003ED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1" name="Block Arc 24">
              <a:extLst>
                <a:ext uri="{FF2B5EF4-FFF2-40B4-BE49-F238E27FC236}">
                  <a16:creationId xmlns:a16="http://schemas.microsoft.com/office/drawing/2014/main" id="{28FA6196-16D8-7CBC-0CA1-7891C5324B26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2" name="Rectangle 25">
              <a:extLst>
                <a:ext uri="{FF2B5EF4-FFF2-40B4-BE49-F238E27FC236}">
                  <a16:creationId xmlns:a16="http://schemas.microsoft.com/office/drawing/2014/main" id="{52DBAACC-B237-6421-5EA1-4CAAB48F63CC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3" name="Isosceles Triangle 26">
              <a:extLst>
                <a:ext uri="{FF2B5EF4-FFF2-40B4-BE49-F238E27FC236}">
                  <a16:creationId xmlns:a16="http://schemas.microsoft.com/office/drawing/2014/main" id="{3D419C85-BAB0-D799-E0A2-23E1F39D0331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54" name="TextBox 43">
            <a:extLst>
              <a:ext uri="{FF2B5EF4-FFF2-40B4-BE49-F238E27FC236}">
                <a16:creationId xmlns:a16="http://schemas.microsoft.com/office/drawing/2014/main" id="{7D28F356-5217-6A3A-AFE0-157FC4CB83EC}"/>
              </a:ext>
            </a:extLst>
          </p:cNvPr>
          <p:cNvSpPr txBox="1"/>
          <p:nvPr/>
        </p:nvSpPr>
        <p:spPr>
          <a:xfrm>
            <a:off x="882804" y="5636301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EFECTO PROYECTIL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5" name="TextBox 43">
            <a:extLst>
              <a:ext uri="{FF2B5EF4-FFF2-40B4-BE49-F238E27FC236}">
                <a16:creationId xmlns:a16="http://schemas.microsoft.com/office/drawing/2014/main" id="{617CED66-E551-A29F-37C7-CCE21D746A38}"/>
              </a:ext>
            </a:extLst>
          </p:cNvPr>
          <p:cNvSpPr txBox="1"/>
          <p:nvPr/>
        </p:nvSpPr>
        <p:spPr>
          <a:xfrm>
            <a:off x="2799621" y="5023081"/>
            <a:ext cx="1715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ACCESO NO AUTORIZADO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6" name="TextBox 43">
            <a:extLst>
              <a:ext uri="{FF2B5EF4-FFF2-40B4-BE49-F238E27FC236}">
                <a16:creationId xmlns:a16="http://schemas.microsoft.com/office/drawing/2014/main" id="{4D9F526E-3E1E-3437-B918-7587F9E1EB02}"/>
              </a:ext>
            </a:extLst>
          </p:cNvPr>
          <p:cNvSpPr txBox="1"/>
          <p:nvPr/>
        </p:nvSpPr>
        <p:spPr>
          <a:xfrm>
            <a:off x="4869072" y="4768630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QUEMADURA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7" name="TextBox 43">
            <a:extLst>
              <a:ext uri="{FF2B5EF4-FFF2-40B4-BE49-F238E27FC236}">
                <a16:creationId xmlns:a16="http://schemas.microsoft.com/office/drawing/2014/main" id="{2EA48F23-F83D-84DD-402E-82D444C95C95}"/>
              </a:ext>
            </a:extLst>
          </p:cNvPr>
          <p:cNvSpPr txBox="1"/>
          <p:nvPr/>
        </p:nvSpPr>
        <p:spPr>
          <a:xfrm>
            <a:off x="6780748" y="4139914"/>
            <a:ext cx="200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MOVIMIENTO O DAÑO DE DISPOSITIVOS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8" name="TextBox 43">
            <a:extLst>
              <a:ext uri="{FF2B5EF4-FFF2-40B4-BE49-F238E27FC236}">
                <a16:creationId xmlns:a16="http://schemas.microsoft.com/office/drawing/2014/main" id="{2420AF01-5D51-8493-FCE7-947EA2BD8DB5}"/>
              </a:ext>
            </a:extLst>
          </p:cNvPr>
          <p:cNvSpPr txBox="1"/>
          <p:nvPr/>
        </p:nvSpPr>
        <p:spPr>
          <a:xfrm>
            <a:off x="8963886" y="3887683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OTROS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60" name="Oval 3">
            <a:extLst>
              <a:ext uri="{FF2B5EF4-FFF2-40B4-BE49-F238E27FC236}">
                <a16:creationId xmlns:a16="http://schemas.microsoft.com/office/drawing/2014/main" id="{34192FE0-0DCE-0E96-6F3D-5FAEC516646B}"/>
              </a:ext>
            </a:extLst>
          </p:cNvPr>
          <p:cNvSpPr/>
          <p:nvPr/>
        </p:nvSpPr>
        <p:spPr>
          <a:xfrm>
            <a:off x="2270954" y="3724575"/>
            <a:ext cx="822960" cy="822960"/>
          </a:xfrm>
          <a:prstGeom prst="ellipse">
            <a:avLst/>
          </a:prstGeom>
          <a:solidFill>
            <a:srgbClr val="FDB53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2" name="Oval 7">
            <a:hlinkClick r:id="rId2"/>
            <a:extLst>
              <a:ext uri="{FF2B5EF4-FFF2-40B4-BE49-F238E27FC236}">
                <a16:creationId xmlns:a16="http://schemas.microsoft.com/office/drawing/2014/main" id="{0E140A08-4D52-8B00-A92B-984CAEB4410E}"/>
              </a:ext>
            </a:extLst>
          </p:cNvPr>
          <p:cNvSpPr/>
          <p:nvPr/>
        </p:nvSpPr>
        <p:spPr>
          <a:xfrm>
            <a:off x="4350212" y="3293962"/>
            <a:ext cx="822960" cy="822960"/>
          </a:xfrm>
          <a:prstGeom prst="ellipse">
            <a:avLst/>
          </a:prstGeom>
          <a:solidFill>
            <a:srgbClr val="DC35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4" name="Oval 11">
            <a:extLst>
              <a:ext uri="{FF2B5EF4-FFF2-40B4-BE49-F238E27FC236}">
                <a16:creationId xmlns:a16="http://schemas.microsoft.com/office/drawing/2014/main" id="{C3D06CEE-0171-5B21-39F0-06A532A56991}"/>
              </a:ext>
            </a:extLst>
          </p:cNvPr>
          <p:cNvSpPr/>
          <p:nvPr/>
        </p:nvSpPr>
        <p:spPr>
          <a:xfrm>
            <a:off x="6344562" y="2844165"/>
            <a:ext cx="822960" cy="822960"/>
          </a:xfrm>
          <a:prstGeom prst="ellipse">
            <a:avLst/>
          </a:prstGeom>
          <a:solidFill>
            <a:srgbClr val="F1CF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id="{B56CCC6F-0070-0007-B3B6-71621D0A5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847" y="3902286"/>
            <a:ext cx="678787" cy="462968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E1AD7975-DA0E-1395-DD5B-ED482BAA9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499" y="3387578"/>
            <a:ext cx="400900" cy="604411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40E76566-8E12-48F0-2AF7-0F0B05F95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401" y="2966499"/>
            <a:ext cx="595906" cy="607997"/>
          </a:xfrm>
          <a:prstGeom prst="rect">
            <a:avLst/>
          </a:prstGeom>
        </p:spPr>
      </p:pic>
      <p:sp>
        <p:nvSpPr>
          <p:cNvPr id="73" name="Block Arc 20">
            <a:extLst>
              <a:ext uri="{FF2B5EF4-FFF2-40B4-BE49-F238E27FC236}">
                <a16:creationId xmlns:a16="http://schemas.microsoft.com/office/drawing/2014/main" id="{CA51E949-78FC-E40A-DD48-B261000C3A89}"/>
              </a:ext>
            </a:extLst>
          </p:cNvPr>
          <p:cNvSpPr>
            <a:spLocks noChangeAspect="1"/>
          </p:cNvSpPr>
          <p:nvPr/>
        </p:nvSpPr>
        <p:spPr>
          <a:xfrm rot="10800000">
            <a:off x="10679287" y="2195235"/>
            <a:ext cx="332010" cy="360000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74" name="Imagen 73" descr="Texto, Pizarra&#10;&#10;Descripción generada automáticamente">
            <a:extLst>
              <a:ext uri="{FF2B5EF4-FFF2-40B4-BE49-F238E27FC236}">
                <a16:creationId xmlns:a16="http://schemas.microsoft.com/office/drawing/2014/main" id="{3D59BC68-BFDE-8CA4-9324-A33F648E8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5180" y="2152080"/>
            <a:ext cx="1422400" cy="1422400"/>
          </a:xfrm>
          <a:prstGeom prst="rect">
            <a:avLst/>
          </a:prstGeom>
        </p:spPr>
      </p:pic>
      <p:pic>
        <p:nvPicPr>
          <p:cNvPr id="75" name="Imagen 74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9F298AFC-05EB-D61E-B4DF-BDFB0845E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2095" y="2195234"/>
            <a:ext cx="1917951" cy="1020227"/>
          </a:xfrm>
          <a:prstGeom prst="rect">
            <a:avLst/>
          </a:prstGeom>
        </p:spPr>
      </p:pic>
      <p:pic>
        <p:nvPicPr>
          <p:cNvPr id="77" name="Imagen 76" descr="Un tatuaje en el braz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1CECECA-0DC3-625B-D3D4-58136BDA53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0333" y="1862946"/>
            <a:ext cx="1422401" cy="8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09013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9003ED2-36C0-EFF0-F6E4-7A35F6931816}"/>
              </a:ext>
            </a:extLst>
          </p:cNvPr>
          <p:cNvSpPr txBox="1">
            <a:spLocks/>
          </p:cNvSpPr>
          <p:nvPr/>
        </p:nvSpPr>
        <p:spPr>
          <a:xfrm>
            <a:off x="3878121" y="1046731"/>
            <a:ext cx="443575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 DEL PACIENTE EN RM</a:t>
            </a:r>
          </a:p>
        </p:txBody>
      </p:sp>
      <p:grpSp>
        <p:nvGrpSpPr>
          <p:cNvPr id="9" name="Group 38">
            <a:extLst>
              <a:ext uri="{FF2B5EF4-FFF2-40B4-BE49-F238E27FC236}">
                <a16:creationId xmlns:a16="http://schemas.microsoft.com/office/drawing/2014/main" id="{CCADDF4B-AC7C-9636-96AB-EE1016EC208D}"/>
              </a:ext>
            </a:extLst>
          </p:cNvPr>
          <p:cNvGrpSpPr/>
          <p:nvPr/>
        </p:nvGrpSpPr>
        <p:grpSpPr>
          <a:xfrm>
            <a:off x="930282" y="4644442"/>
            <a:ext cx="1957686" cy="1516068"/>
            <a:chOff x="5073312" y="3620656"/>
            <a:chExt cx="1957686" cy="1516068"/>
          </a:xfrm>
          <a:solidFill>
            <a:srgbClr val="FDB53E"/>
          </a:solidFill>
        </p:grpSpPr>
        <p:sp>
          <p:nvSpPr>
            <p:cNvPr id="10" name="Rectangle 39">
              <a:extLst>
                <a:ext uri="{FF2B5EF4-FFF2-40B4-BE49-F238E27FC236}">
                  <a16:creationId xmlns:a16="http://schemas.microsoft.com/office/drawing/2014/main" id="{FD5183B2-8997-05E9-9953-3F7659007D6B}"/>
                </a:ext>
              </a:extLst>
            </p:cNvPr>
            <p:cNvSpPr/>
            <p:nvPr/>
          </p:nvSpPr>
          <p:spPr>
            <a:xfrm rot="10800000">
              <a:off x="5073312" y="4956723"/>
              <a:ext cx="140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Block Arc 40">
              <a:extLst>
                <a:ext uri="{FF2B5EF4-FFF2-40B4-BE49-F238E27FC236}">
                  <a16:creationId xmlns:a16="http://schemas.microsoft.com/office/drawing/2014/main" id="{DA822B80-8A64-85E9-AE91-4805783FBAEF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2" name="Rectangle 41">
              <a:extLst>
                <a:ext uri="{FF2B5EF4-FFF2-40B4-BE49-F238E27FC236}">
                  <a16:creationId xmlns:a16="http://schemas.microsoft.com/office/drawing/2014/main" id="{3151AD96-4FE4-E489-01FC-B8F04F8CD03D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3" name="Isosceles Triangle 42">
              <a:extLst>
                <a:ext uri="{FF2B5EF4-FFF2-40B4-BE49-F238E27FC236}">
                  <a16:creationId xmlns:a16="http://schemas.microsoft.com/office/drawing/2014/main" id="{10C16BEA-C8C7-4740-36A6-F486BB9F55D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id="{6E9846D1-9869-2A28-0390-4188139BC195}"/>
              </a:ext>
            </a:extLst>
          </p:cNvPr>
          <p:cNvGrpSpPr/>
          <p:nvPr/>
        </p:nvGrpSpPr>
        <p:grpSpPr>
          <a:xfrm>
            <a:off x="2766212" y="4210234"/>
            <a:ext cx="2137686" cy="1516068"/>
            <a:chOff x="4893312" y="3620656"/>
            <a:chExt cx="2137686" cy="1516068"/>
          </a:xfrm>
          <a:solidFill>
            <a:srgbClr val="DC3539"/>
          </a:solidFill>
        </p:grpSpPr>
        <p:sp>
          <p:nvSpPr>
            <p:cNvPr id="20" name="Rectangle 38">
              <a:extLst>
                <a:ext uri="{FF2B5EF4-FFF2-40B4-BE49-F238E27FC236}">
                  <a16:creationId xmlns:a16="http://schemas.microsoft.com/office/drawing/2014/main" id="{D8C09F08-FD23-2E2B-C017-DC0A163A0D38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1" name="Block Arc 39">
              <a:extLst>
                <a:ext uri="{FF2B5EF4-FFF2-40B4-BE49-F238E27FC236}">
                  <a16:creationId xmlns:a16="http://schemas.microsoft.com/office/drawing/2014/main" id="{9F96277E-AFDB-56FC-96E5-79DA34F8578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2" name="Rectangle 40">
              <a:extLst>
                <a:ext uri="{FF2B5EF4-FFF2-40B4-BE49-F238E27FC236}">
                  <a16:creationId xmlns:a16="http://schemas.microsoft.com/office/drawing/2014/main" id="{D15A7777-FC5E-6B72-0059-0EADDC29C347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" name="Isosceles Triangle 41">
              <a:extLst>
                <a:ext uri="{FF2B5EF4-FFF2-40B4-BE49-F238E27FC236}">
                  <a16:creationId xmlns:a16="http://schemas.microsoft.com/office/drawing/2014/main" id="{A69081D2-6E79-8B5B-C739-6E3D94DEC662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9" name="Group 32">
            <a:extLst>
              <a:ext uri="{FF2B5EF4-FFF2-40B4-BE49-F238E27FC236}">
                <a16:creationId xmlns:a16="http://schemas.microsoft.com/office/drawing/2014/main" id="{4F1AC9CB-16AC-CF24-163C-D4D8010A64F7}"/>
              </a:ext>
            </a:extLst>
          </p:cNvPr>
          <p:cNvGrpSpPr/>
          <p:nvPr/>
        </p:nvGrpSpPr>
        <p:grpSpPr>
          <a:xfrm>
            <a:off x="4804786" y="3755426"/>
            <a:ext cx="2137686" cy="1516068"/>
            <a:chOff x="4893312" y="3620656"/>
            <a:chExt cx="2137686" cy="1516068"/>
          </a:xfrm>
          <a:solidFill>
            <a:srgbClr val="F1CF01"/>
          </a:solidFill>
        </p:grpSpPr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644F80CA-8E29-8A88-8C37-C785E829C311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1" name="Block Arc 34">
              <a:extLst>
                <a:ext uri="{FF2B5EF4-FFF2-40B4-BE49-F238E27FC236}">
                  <a16:creationId xmlns:a16="http://schemas.microsoft.com/office/drawing/2014/main" id="{AAFB0637-2BF2-AFE5-A017-A622E144F39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94F8994A-40B2-AFB1-E658-CC94C6088791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3" name="Isosceles Triangle 36">
              <a:extLst>
                <a:ext uri="{FF2B5EF4-FFF2-40B4-BE49-F238E27FC236}">
                  <a16:creationId xmlns:a16="http://schemas.microsoft.com/office/drawing/2014/main" id="{7A848FA2-CC23-747C-5904-12FEE9A9B149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9" name="Group 27">
            <a:extLst>
              <a:ext uri="{FF2B5EF4-FFF2-40B4-BE49-F238E27FC236}">
                <a16:creationId xmlns:a16="http://schemas.microsoft.com/office/drawing/2014/main" id="{2ACB34F0-249B-A4E5-263F-B523701D6205}"/>
              </a:ext>
            </a:extLst>
          </p:cNvPr>
          <p:cNvGrpSpPr/>
          <p:nvPr/>
        </p:nvGrpSpPr>
        <p:grpSpPr>
          <a:xfrm>
            <a:off x="6843362" y="3300618"/>
            <a:ext cx="2137686" cy="1516068"/>
            <a:chOff x="4893312" y="3620656"/>
            <a:chExt cx="2137686" cy="1516068"/>
          </a:xfrm>
          <a:solidFill>
            <a:srgbClr val="449074"/>
          </a:solidFill>
        </p:grpSpPr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CA8CF33C-DEC5-B1D1-C9D3-C9A4EA966BBA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1" name="Block Arc 29">
              <a:extLst>
                <a:ext uri="{FF2B5EF4-FFF2-40B4-BE49-F238E27FC236}">
                  <a16:creationId xmlns:a16="http://schemas.microsoft.com/office/drawing/2014/main" id="{539A8B87-C7FB-7BEE-7FCB-1596B3E9E150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2" name="Rectangle 30">
              <a:extLst>
                <a:ext uri="{FF2B5EF4-FFF2-40B4-BE49-F238E27FC236}">
                  <a16:creationId xmlns:a16="http://schemas.microsoft.com/office/drawing/2014/main" id="{E544F3D3-CDD1-4799-0CCA-908EE34F9D2C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Isosceles Triangle 31">
              <a:extLst>
                <a:ext uri="{FF2B5EF4-FFF2-40B4-BE49-F238E27FC236}">
                  <a16:creationId xmlns:a16="http://schemas.microsoft.com/office/drawing/2014/main" id="{EA11B440-86D0-9E61-D292-E23E49A9CB6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9" name="Group 22">
            <a:extLst>
              <a:ext uri="{FF2B5EF4-FFF2-40B4-BE49-F238E27FC236}">
                <a16:creationId xmlns:a16="http://schemas.microsoft.com/office/drawing/2014/main" id="{4F266F79-79FD-5CFE-F6B9-88D264795DB1}"/>
              </a:ext>
            </a:extLst>
          </p:cNvPr>
          <p:cNvGrpSpPr/>
          <p:nvPr/>
        </p:nvGrpSpPr>
        <p:grpSpPr>
          <a:xfrm>
            <a:off x="8881938" y="2845810"/>
            <a:ext cx="2137686" cy="1516068"/>
            <a:chOff x="4893312" y="3620656"/>
            <a:chExt cx="2137686" cy="1516068"/>
          </a:xfrm>
          <a:solidFill>
            <a:srgbClr val="1764B9"/>
          </a:solidFill>
        </p:grpSpPr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14F4B0CF-8C0A-42DD-3C47-AF4C9E4003ED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1" name="Block Arc 24">
              <a:extLst>
                <a:ext uri="{FF2B5EF4-FFF2-40B4-BE49-F238E27FC236}">
                  <a16:creationId xmlns:a16="http://schemas.microsoft.com/office/drawing/2014/main" id="{28FA6196-16D8-7CBC-0CA1-7891C5324B26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2" name="Rectangle 25">
              <a:extLst>
                <a:ext uri="{FF2B5EF4-FFF2-40B4-BE49-F238E27FC236}">
                  <a16:creationId xmlns:a16="http://schemas.microsoft.com/office/drawing/2014/main" id="{52DBAACC-B237-6421-5EA1-4CAAB48F63CC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3" name="Isosceles Triangle 26">
              <a:extLst>
                <a:ext uri="{FF2B5EF4-FFF2-40B4-BE49-F238E27FC236}">
                  <a16:creationId xmlns:a16="http://schemas.microsoft.com/office/drawing/2014/main" id="{3D419C85-BAB0-D799-E0A2-23E1F39D0331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54" name="TextBox 43">
            <a:extLst>
              <a:ext uri="{FF2B5EF4-FFF2-40B4-BE49-F238E27FC236}">
                <a16:creationId xmlns:a16="http://schemas.microsoft.com/office/drawing/2014/main" id="{7D28F356-5217-6A3A-AFE0-157FC4CB83EC}"/>
              </a:ext>
            </a:extLst>
          </p:cNvPr>
          <p:cNvSpPr txBox="1"/>
          <p:nvPr/>
        </p:nvSpPr>
        <p:spPr>
          <a:xfrm>
            <a:off x="882804" y="5636301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EFECTO PROYECTIL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5" name="TextBox 43">
            <a:extLst>
              <a:ext uri="{FF2B5EF4-FFF2-40B4-BE49-F238E27FC236}">
                <a16:creationId xmlns:a16="http://schemas.microsoft.com/office/drawing/2014/main" id="{617CED66-E551-A29F-37C7-CCE21D746A38}"/>
              </a:ext>
            </a:extLst>
          </p:cNvPr>
          <p:cNvSpPr txBox="1"/>
          <p:nvPr/>
        </p:nvSpPr>
        <p:spPr>
          <a:xfrm>
            <a:off x="2799621" y="5023081"/>
            <a:ext cx="1715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ACCESO NO AUTORIZADO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6" name="TextBox 43">
            <a:extLst>
              <a:ext uri="{FF2B5EF4-FFF2-40B4-BE49-F238E27FC236}">
                <a16:creationId xmlns:a16="http://schemas.microsoft.com/office/drawing/2014/main" id="{4D9F526E-3E1E-3437-B918-7587F9E1EB02}"/>
              </a:ext>
            </a:extLst>
          </p:cNvPr>
          <p:cNvSpPr txBox="1"/>
          <p:nvPr/>
        </p:nvSpPr>
        <p:spPr>
          <a:xfrm>
            <a:off x="4869072" y="4768630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QUEMADURA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7" name="TextBox 43">
            <a:extLst>
              <a:ext uri="{FF2B5EF4-FFF2-40B4-BE49-F238E27FC236}">
                <a16:creationId xmlns:a16="http://schemas.microsoft.com/office/drawing/2014/main" id="{2EA48F23-F83D-84DD-402E-82D444C95C95}"/>
              </a:ext>
            </a:extLst>
          </p:cNvPr>
          <p:cNvSpPr txBox="1"/>
          <p:nvPr/>
        </p:nvSpPr>
        <p:spPr>
          <a:xfrm>
            <a:off x="6780748" y="4139914"/>
            <a:ext cx="200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MOVIMIENTO O DAÑO DE DISPOSITIVOS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8" name="TextBox 43">
            <a:extLst>
              <a:ext uri="{FF2B5EF4-FFF2-40B4-BE49-F238E27FC236}">
                <a16:creationId xmlns:a16="http://schemas.microsoft.com/office/drawing/2014/main" id="{2420AF01-5D51-8493-FCE7-947EA2BD8DB5}"/>
              </a:ext>
            </a:extLst>
          </p:cNvPr>
          <p:cNvSpPr txBox="1"/>
          <p:nvPr/>
        </p:nvSpPr>
        <p:spPr>
          <a:xfrm>
            <a:off x="8963886" y="3887683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OTROS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60" name="Oval 3">
            <a:extLst>
              <a:ext uri="{FF2B5EF4-FFF2-40B4-BE49-F238E27FC236}">
                <a16:creationId xmlns:a16="http://schemas.microsoft.com/office/drawing/2014/main" id="{34192FE0-0DCE-0E96-6F3D-5FAEC516646B}"/>
              </a:ext>
            </a:extLst>
          </p:cNvPr>
          <p:cNvSpPr/>
          <p:nvPr/>
        </p:nvSpPr>
        <p:spPr>
          <a:xfrm>
            <a:off x="2270954" y="3724575"/>
            <a:ext cx="822960" cy="822960"/>
          </a:xfrm>
          <a:prstGeom prst="ellipse">
            <a:avLst/>
          </a:prstGeom>
          <a:solidFill>
            <a:srgbClr val="FDB53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2" name="Oval 7">
            <a:hlinkClick r:id="rId2"/>
            <a:extLst>
              <a:ext uri="{FF2B5EF4-FFF2-40B4-BE49-F238E27FC236}">
                <a16:creationId xmlns:a16="http://schemas.microsoft.com/office/drawing/2014/main" id="{0E140A08-4D52-8B00-A92B-984CAEB4410E}"/>
              </a:ext>
            </a:extLst>
          </p:cNvPr>
          <p:cNvSpPr/>
          <p:nvPr/>
        </p:nvSpPr>
        <p:spPr>
          <a:xfrm>
            <a:off x="4350212" y="3293962"/>
            <a:ext cx="822960" cy="822960"/>
          </a:xfrm>
          <a:prstGeom prst="ellipse">
            <a:avLst/>
          </a:prstGeom>
          <a:solidFill>
            <a:srgbClr val="DC35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4" name="Oval 11">
            <a:extLst>
              <a:ext uri="{FF2B5EF4-FFF2-40B4-BE49-F238E27FC236}">
                <a16:creationId xmlns:a16="http://schemas.microsoft.com/office/drawing/2014/main" id="{C3D06CEE-0171-5B21-39F0-06A532A56991}"/>
              </a:ext>
            </a:extLst>
          </p:cNvPr>
          <p:cNvSpPr/>
          <p:nvPr/>
        </p:nvSpPr>
        <p:spPr>
          <a:xfrm>
            <a:off x="6344562" y="2844165"/>
            <a:ext cx="822960" cy="822960"/>
          </a:xfrm>
          <a:prstGeom prst="ellipse">
            <a:avLst/>
          </a:prstGeom>
          <a:solidFill>
            <a:srgbClr val="F1CF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6" name="Oval 15">
            <a:extLst>
              <a:ext uri="{FF2B5EF4-FFF2-40B4-BE49-F238E27FC236}">
                <a16:creationId xmlns:a16="http://schemas.microsoft.com/office/drawing/2014/main" id="{E1760D8E-21FA-E647-6862-58601CA4996F}"/>
              </a:ext>
            </a:extLst>
          </p:cNvPr>
          <p:cNvSpPr/>
          <p:nvPr/>
        </p:nvSpPr>
        <p:spPr>
          <a:xfrm>
            <a:off x="8381366" y="2403960"/>
            <a:ext cx="822960" cy="822960"/>
          </a:xfrm>
          <a:prstGeom prst="ellipse">
            <a:avLst/>
          </a:prstGeom>
          <a:solidFill>
            <a:srgbClr val="4490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id="{B56CCC6F-0070-0007-B3B6-71621D0A5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847" y="3902286"/>
            <a:ext cx="678787" cy="462968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E1AD7975-DA0E-1395-DD5B-ED482BAA9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499" y="3387578"/>
            <a:ext cx="400900" cy="604411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40E76566-8E12-48F0-2AF7-0F0B05F95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401" y="2966499"/>
            <a:ext cx="595906" cy="607997"/>
          </a:xfrm>
          <a:prstGeom prst="rect">
            <a:avLst/>
          </a:prstGeom>
        </p:spPr>
      </p:pic>
      <p:sp>
        <p:nvSpPr>
          <p:cNvPr id="72" name="Oval 8">
            <a:extLst>
              <a:ext uri="{FF2B5EF4-FFF2-40B4-BE49-F238E27FC236}">
                <a16:creationId xmlns:a16="http://schemas.microsoft.com/office/drawing/2014/main" id="{E697EAD0-2CC1-7F6E-2D9E-5AD28CF049A4}"/>
              </a:ext>
            </a:extLst>
          </p:cNvPr>
          <p:cNvSpPr/>
          <p:nvPr/>
        </p:nvSpPr>
        <p:spPr>
          <a:xfrm>
            <a:off x="8519354" y="2550505"/>
            <a:ext cx="527152" cy="529870"/>
          </a:xfrm>
          <a:custGeom>
            <a:avLst/>
            <a:gdLst/>
            <a:ahLst/>
            <a:cxnLst/>
            <a:rect l="l" t="t" r="r" b="b"/>
            <a:pathLst>
              <a:path w="3068057" h="3083879">
                <a:moveTo>
                  <a:pt x="1943022" y="0"/>
                </a:moveTo>
                <a:cubicBezTo>
                  <a:pt x="2091435" y="0"/>
                  <a:pt x="2214809" y="107202"/>
                  <a:pt x="2232575" y="249298"/>
                </a:cubicBezTo>
                <a:cubicBezTo>
                  <a:pt x="2066806" y="323095"/>
                  <a:pt x="1966497" y="475331"/>
                  <a:pt x="1992863" y="623272"/>
                </a:cubicBezTo>
                <a:lnTo>
                  <a:pt x="2032344" y="614884"/>
                </a:lnTo>
                <a:cubicBezTo>
                  <a:pt x="2007703" y="472429"/>
                  <a:pt x="2119863" y="324636"/>
                  <a:pt x="2294697" y="266187"/>
                </a:cubicBezTo>
                <a:cubicBezTo>
                  <a:pt x="2304190" y="260641"/>
                  <a:pt x="2314409" y="260119"/>
                  <a:pt x="2324748" y="260119"/>
                </a:cubicBezTo>
                <a:cubicBezTo>
                  <a:pt x="2491310" y="260119"/>
                  <a:pt x="2626336" y="395145"/>
                  <a:pt x="2626336" y="561708"/>
                </a:cubicBezTo>
                <a:lnTo>
                  <a:pt x="2609021" y="647481"/>
                </a:lnTo>
                <a:lnTo>
                  <a:pt x="2626336" y="647481"/>
                </a:lnTo>
                <a:lnTo>
                  <a:pt x="2626336" y="656343"/>
                </a:lnTo>
                <a:cubicBezTo>
                  <a:pt x="2762823" y="669742"/>
                  <a:pt x="2867295" y="786613"/>
                  <a:pt x="2867295" y="927882"/>
                </a:cubicBezTo>
                <a:lnTo>
                  <a:pt x="2850464" y="1011252"/>
                </a:lnTo>
                <a:cubicBezTo>
                  <a:pt x="2978255" y="1064152"/>
                  <a:pt x="3068057" y="1190111"/>
                  <a:pt x="3068057" y="1337042"/>
                </a:cubicBezTo>
                <a:cubicBezTo>
                  <a:pt x="3068057" y="1418703"/>
                  <a:pt x="3040320" y="1493884"/>
                  <a:pt x="2992210" y="1551889"/>
                </a:cubicBezTo>
                <a:cubicBezTo>
                  <a:pt x="2909241" y="1651289"/>
                  <a:pt x="2791782" y="1696238"/>
                  <a:pt x="2686704" y="1660749"/>
                </a:cubicBezTo>
                <a:lnTo>
                  <a:pt x="2673794" y="1698968"/>
                </a:lnTo>
                <a:cubicBezTo>
                  <a:pt x="2768232" y="1730865"/>
                  <a:pt x="2870956" y="1707121"/>
                  <a:pt x="2955415" y="1640323"/>
                </a:cubicBezTo>
                <a:cubicBezTo>
                  <a:pt x="2993943" y="1688574"/>
                  <a:pt x="3012247" y="1750635"/>
                  <a:pt x="3012247" y="1816968"/>
                </a:cubicBezTo>
                <a:cubicBezTo>
                  <a:pt x="3012247" y="1986406"/>
                  <a:pt x="2892829" y="2127952"/>
                  <a:pt x="2733451" y="2161496"/>
                </a:cubicBezTo>
                <a:cubicBezTo>
                  <a:pt x="2570803" y="2185843"/>
                  <a:pt x="2422847" y="2122052"/>
                  <a:pt x="2373218" y="2004561"/>
                </a:cubicBezTo>
                <a:cubicBezTo>
                  <a:pt x="2397575" y="1987765"/>
                  <a:pt x="2417022" y="1964396"/>
                  <a:pt x="2431421" y="1936987"/>
                </a:cubicBezTo>
                <a:cubicBezTo>
                  <a:pt x="2469123" y="1865220"/>
                  <a:pt x="2466430" y="1776674"/>
                  <a:pt x="2424327" y="1703750"/>
                </a:cubicBezTo>
                <a:lnTo>
                  <a:pt x="2390880" y="1723060"/>
                </a:lnTo>
                <a:cubicBezTo>
                  <a:pt x="2426033" y="1783948"/>
                  <a:pt x="2428758" y="1857660"/>
                  <a:pt x="2398065" y="1917447"/>
                </a:cubicBezTo>
                <a:cubicBezTo>
                  <a:pt x="2386618" y="1939743"/>
                  <a:pt x="2371177" y="1958844"/>
                  <a:pt x="2348681" y="1969064"/>
                </a:cubicBezTo>
                <a:lnTo>
                  <a:pt x="2314536" y="1978212"/>
                </a:lnTo>
                <a:lnTo>
                  <a:pt x="2320989" y="1994504"/>
                </a:lnTo>
                <a:cubicBezTo>
                  <a:pt x="2292439" y="2010252"/>
                  <a:pt x="2259301" y="2017439"/>
                  <a:pt x="2224883" y="2015050"/>
                </a:cubicBezTo>
                <a:cubicBezTo>
                  <a:pt x="2157880" y="2010397"/>
                  <a:pt x="2096183" y="1970105"/>
                  <a:pt x="2062112" y="1908746"/>
                </a:cubicBezTo>
                <a:lnTo>
                  <a:pt x="2028307" y="1927422"/>
                </a:lnTo>
                <a:cubicBezTo>
                  <a:pt x="2069101" y="2000945"/>
                  <a:pt x="2143517" y="2048870"/>
                  <a:pt x="2224395" y="2053708"/>
                </a:cubicBezTo>
                <a:cubicBezTo>
                  <a:pt x="2263912" y="2056070"/>
                  <a:pt x="2302036" y="2047984"/>
                  <a:pt x="2335071" y="2030056"/>
                </a:cubicBezTo>
                <a:cubicBezTo>
                  <a:pt x="2400196" y="2159379"/>
                  <a:pt x="2567325" y="2230480"/>
                  <a:pt x="2748680" y="2204554"/>
                </a:cubicBezTo>
                <a:cubicBezTo>
                  <a:pt x="2767068" y="2240602"/>
                  <a:pt x="2774723" y="2281713"/>
                  <a:pt x="2774723" y="2324613"/>
                </a:cubicBezTo>
                <a:cubicBezTo>
                  <a:pt x="2774723" y="2444667"/>
                  <a:pt x="2714770" y="2550720"/>
                  <a:pt x="2619461" y="2609132"/>
                </a:cubicBezTo>
                <a:cubicBezTo>
                  <a:pt x="2594093" y="2739763"/>
                  <a:pt x="2496512" y="2844553"/>
                  <a:pt x="2368919" y="2876858"/>
                </a:cubicBezTo>
                <a:cubicBezTo>
                  <a:pt x="2184369" y="2908073"/>
                  <a:pt x="2016372" y="2826285"/>
                  <a:pt x="1978290" y="2684161"/>
                </a:cubicBezTo>
                <a:lnTo>
                  <a:pt x="1939323" y="2694602"/>
                </a:lnTo>
                <a:cubicBezTo>
                  <a:pt x="1970494" y="2810931"/>
                  <a:pt x="2075973" y="2892306"/>
                  <a:pt x="2210223" y="2912307"/>
                </a:cubicBezTo>
                <a:cubicBezTo>
                  <a:pt x="2165434" y="3014618"/>
                  <a:pt x="2062317" y="3083879"/>
                  <a:pt x="1943022" y="3083879"/>
                </a:cubicBezTo>
                <a:cubicBezTo>
                  <a:pt x="1804718" y="3083879"/>
                  <a:pt x="1736151" y="2990782"/>
                  <a:pt x="1657612" y="2862428"/>
                </a:cubicBezTo>
                <a:cubicBezTo>
                  <a:pt x="1632100" y="2775963"/>
                  <a:pt x="1598588" y="2449530"/>
                  <a:pt x="1653064" y="2147091"/>
                </a:cubicBezTo>
                <a:cubicBezTo>
                  <a:pt x="1775302" y="2294672"/>
                  <a:pt x="1947360" y="2360889"/>
                  <a:pt x="2101389" y="2319520"/>
                </a:cubicBezTo>
                <a:lnTo>
                  <a:pt x="2085913" y="2268654"/>
                </a:lnTo>
                <a:cubicBezTo>
                  <a:pt x="1935632" y="2308197"/>
                  <a:pt x="1765039" y="2228547"/>
                  <a:pt x="1652548" y="2065927"/>
                </a:cubicBezTo>
                <a:cubicBezTo>
                  <a:pt x="1594744" y="1988631"/>
                  <a:pt x="1552933" y="1543383"/>
                  <a:pt x="1647107" y="1210118"/>
                </a:cubicBezTo>
                <a:cubicBezTo>
                  <a:pt x="1757451" y="1073526"/>
                  <a:pt x="1924310" y="1023711"/>
                  <a:pt x="2044795" y="1095494"/>
                </a:cubicBezTo>
                <a:lnTo>
                  <a:pt x="2046624" y="1092427"/>
                </a:lnTo>
                <a:cubicBezTo>
                  <a:pt x="2044963" y="1115904"/>
                  <a:pt x="2049817" y="1139574"/>
                  <a:pt x="2059741" y="1162003"/>
                </a:cubicBezTo>
                <a:cubicBezTo>
                  <a:pt x="2085174" y="1219476"/>
                  <a:pt x="2140055" y="1259997"/>
                  <a:pt x="2204060" y="1268556"/>
                </a:cubicBezTo>
                <a:lnTo>
                  <a:pt x="2208020" y="1238949"/>
                </a:lnTo>
                <a:cubicBezTo>
                  <a:pt x="2154665" y="1231814"/>
                  <a:pt x="2108853" y="1198319"/>
                  <a:pt x="2087448" y="1150798"/>
                </a:cubicBezTo>
                <a:cubicBezTo>
                  <a:pt x="2064784" y="1100476"/>
                  <a:pt x="2073123" y="1042569"/>
                  <a:pt x="2109077" y="1000639"/>
                </a:cubicBezTo>
                <a:cubicBezTo>
                  <a:pt x="2142987" y="961090"/>
                  <a:pt x="2196315" y="941798"/>
                  <a:pt x="2249471" y="949847"/>
                </a:cubicBezTo>
                <a:lnTo>
                  <a:pt x="2253988" y="920317"/>
                </a:lnTo>
                <a:cubicBezTo>
                  <a:pt x="2190211" y="910645"/>
                  <a:pt x="2126205" y="934132"/>
                  <a:pt x="2085632" y="982099"/>
                </a:cubicBezTo>
                <a:lnTo>
                  <a:pt x="2052614" y="1055246"/>
                </a:lnTo>
                <a:cubicBezTo>
                  <a:pt x="1928226" y="988072"/>
                  <a:pt x="1765306" y="1028878"/>
                  <a:pt x="1646726" y="1149851"/>
                </a:cubicBezTo>
                <a:cubicBezTo>
                  <a:pt x="1576863" y="1018908"/>
                  <a:pt x="1584053" y="461235"/>
                  <a:pt x="1633436" y="269593"/>
                </a:cubicBezTo>
                <a:cubicBezTo>
                  <a:pt x="1697428" y="119029"/>
                  <a:pt x="1776459" y="0"/>
                  <a:pt x="1943022" y="0"/>
                </a:cubicBezTo>
                <a:close/>
                <a:moveTo>
                  <a:pt x="1125035" y="0"/>
                </a:moveTo>
                <a:cubicBezTo>
                  <a:pt x="1263339" y="0"/>
                  <a:pt x="1331906" y="93097"/>
                  <a:pt x="1410445" y="221451"/>
                </a:cubicBezTo>
                <a:cubicBezTo>
                  <a:pt x="1435957" y="307916"/>
                  <a:pt x="1469469" y="634350"/>
                  <a:pt x="1414993" y="936788"/>
                </a:cubicBezTo>
                <a:cubicBezTo>
                  <a:pt x="1292755" y="789207"/>
                  <a:pt x="1120697" y="722990"/>
                  <a:pt x="966668" y="764359"/>
                </a:cubicBezTo>
                <a:lnTo>
                  <a:pt x="982144" y="815225"/>
                </a:lnTo>
                <a:cubicBezTo>
                  <a:pt x="1132425" y="775682"/>
                  <a:pt x="1303018" y="855332"/>
                  <a:pt x="1415509" y="1017952"/>
                </a:cubicBezTo>
                <a:cubicBezTo>
                  <a:pt x="1473313" y="1095249"/>
                  <a:pt x="1515123" y="1540497"/>
                  <a:pt x="1420950" y="1873762"/>
                </a:cubicBezTo>
                <a:cubicBezTo>
                  <a:pt x="1310606" y="2010353"/>
                  <a:pt x="1143747" y="2060168"/>
                  <a:pt x="1023262" y="1988385"/>
                </a:cubicBezTo>
                <a:lnTo>
                  <a:pt x="1021433" y="1991453"/>
                </a:lnTo>
                <a:cubicBezTo>
                  <a:pt x="1023094" y="1967976"/>
                  <a:pt x="1018240" y="1944306"/>
                  <a:pt x="1008316" y="1921877"/>
                </a:cubicBezTo>
                <a:cubicBezTo>
                  <a:pt x="982883" y="1864403"/>
                  <a:pt x="928002" y="1823883"/>
                  <a:pt x="863997" y="1815323"/>
                </a:cubicBezTo>
                <a:lnTo>
                  <a:pt x="860037" y="1844930"/>
                </a:lnTo>
                <a:cubicBezTo>
                  <a:pt x="913392" y="1852066"/>
                  <a:pt x="959204" y="1885560"/>
                  <a:pt x="980609" y="1933082"/>
                </a:cubicBezTo>
                <a:cubicBezTo>
                  <a:pt x="1003273" y="1983404"/>
                  <a:pt x="994934" y="2041310"/>
                  <a:pt x="958980" y="2083241"/>
                </a:cubicBezTo>
                <a:cubicBezTo>
                  <a:pt x="925070" y="2122789"/>
                  <a:pt x="871742" y="2142082"/>
                  <a:pt x="818586" y="2134033"/>
                </a:cubicBezTo>
                <a:lnTo>
                  <a:pt x="814069" y="2163562"/>
                </a:lnTo>
                <a:cubicBezTo>
                  <a:pt x="877846" y="2173235"/>
                  <a:pt x="941852" y="2149747"/>
                  <a:pt x="982425" y="2101780"/>
                </a:cubicBezTo>
                <a:lnTo>
                  <a:pt x="1015443" y="2028633"/>
                </a:lnTo>
                <a:cubicBezTo>
                  <a:pt x="1139831" y="2095808"/>
                  <a:pt x="1302751" y="2055001"/>
                  <a:pt x="1421331" y="1934029"/>
                </a:cubicBezTo>
                <a:cubicBezTo>
                  <a:pt x="1491194" y="2064971"/>
                  <a:pt x="1484003" y="2622644"/>
                  <a:pt x="1434621" y="2814287"/>
                </a:cubicBezTo>
                <a:cubicBezTo>
                  <a:pt x="1370629" y="2964850"/>
                  <a:pt x="1291598" y="3083879"/>
                  <a:pt x="1125035" y="3083879"/>
                </a:cubicBezTo>
                <a:cubicBezTo>
                  <a:pt x="976622" y="3083879"/>
                  <a:pt x="853248" y="2976677"/>
                  <a:pt x="835482" y="2834581"/>
                </a:cubicBezTo>
                <a:cubicBezTo>
                  <a:pt x="1001251" y="2760784"/>
                  <a:pt x="1101560" y="2608549"/>
                  <a:pt x="1075194" y="2460607"/>
                </a:cubicBezTo>
                <a:lnTo>
                  <a:pt x="1035713" y="2468996"/>
                </a:lnTo>
                <a:cubicBezTo>
                  <a:pt x="1060354" y="2611450"/>
                  <a:pt x="948194" y="2759243"/>
                  <a:pt x="773360" y="2817692"/>
                </a:cubicBezTo>
                <a:cubicBezTo>
                  <a:pt x="763867" y="2823239"/>
                  <a:pt x="753648" y="2823760"/>
                  <a:pt x="743309" y="2823760"/>
                </a:cubicBezTo>
                <a:cubicBezTo>
                  <a:pt x="576747" y="2823760"/>
                  <a:pt x="441721" y="2688734"/>
                  <a:pt x="441721" y="2522172"/>
                </a:cubicBezTo>
                <a:lnTo>
                  <a:pt x="459036" y="2436399"/>
                </a:lnTo>
                <a:lnTo>
                  <a:pt x="441721" y="2436399"/>
                </a:lnTo>
                <a:lnTo>
                  <a:pt x="441721" y="2427537"/>
                </a:lnTo>
                <a:cubicBezTo>
                  <a:pt x="305234" y="2414137"/>
                  <a:pt x="200762" y="2297266"/>
                  <a:pt x="200762" y="2155997"/>
                </a:cubicBezTo>
                <a:lnTo>
                  <a:pt x="217593" y="2072628"/>
                </a:lnTo>
                <a:cubicBezTo>
                  <a:pt x="89802" y="2019727"/>
                  <a:pt x="0" y="1893768"/>
                  <a:pt x="0" y="1746838"/>
                </a:cubicBezTo>
                <a:cubicBezTo>
                  <a:pt x="0" y="1665177"/>
                  <a:pt x="27737" y="1589996"/>
                  <a:pt x="75847" y="1531990"/>
                </a:cubicBezTo>
                <a:cubicBezTo>
                  <a:pt x="158816" y="1432590"/>
                  <a:pt x="276275" y="1387641"/>
                  <a:pt x="381353" y="1423131"/>
                </a:cubicBezTo>
                <a:lnTo>
                  <a:pt x="394263" y="1384911"/>
                </a:lnTo>
                <a:cubicBezTo>
                  <a:pt x="299825" y="1353014"/>
                  <a:pt x="197101" y="1376758"/>
                  <a:pt x="112642" y="1443556"/>
                </a:cubicBezTo>
                <a:cubicBezTo>
                  <a:pt x="74114" y="1395305"/>
                  <a:pt x="55810" y="1333244"/>
                  <a:pt x="55810" y="1266911"/>
                </a:cubicBezTo>
                <a:cubicBezTo>
                  <a:pt x="55810" y="1097473"/>
                  <a:pt x="175228" y="955927"/>
                  <a:pt x="334606" y="922383"/>
                </a:cubicBezTo>
                <a:cubicBezTo>
                  <a:pt x="497254" y="898036"/>
                  <a:pt x="645210" y="961827"/>
                  <a:pt x="694839" y="1079319"/>
                </a:cubicBezTo>
                <a:cubicBezTo>
                  <a:pt x="670482" y="1096114"/>
                  <a:pt x="651035" y="1119484"/>
                  <a:pt x="636636" y="1146893"/>
                </a:cubicBezTo>
                <a:cubicBezTo>
                  <a:pt x="598934" y="1218660"/>
                  <a:pt x="601627" y="1307205"/>
                  <a:pt x="643730" y="1380130"/>
                </a:cubicBezTo>
                <a:lnTo>
                  <a:pt x="677177" y="1360819"/>
                </a:lnTo>
                <a:cubicBezTo>
                  <a:pt x="642024" y="1299932"/>
                  <a:pt x="639299" y="1226219"/>
                  <a:pt x="669992" y="1166433"/>
                </a:cubicBezTo>
                <a:cubicBezTo>
                  <a:pt x="681439" y="1144136"/>
                  <a:pt x="696880" y="1125036"/>
                  <a:pt x="719376" y="1114815"/>
                </a:cubicBezTo>
                <a:lnTo>
                  <a:pt x="753521" y="1105667"/>
                </a:lnTo>
                <a:lnTo>
                  <a:pt x="747068" y="1089375"/>
                </a:lnTo>
                <a:cubicBezTo>
                  <a:pt x="775618" y="1073627"/>
                  <a:pt x="808756" y="1066440"/>
                  <a:pt x="843174" y="1068829"/>
                </a:cubicBezTo>
                <a:cubicBezTo>
                  <a:pt x="910177" y="1073482"/>
                  <a:pt x="971874" y="1113774"/>
                  <a:pt x="1005945" y="1175134"/>
                </a:cubicBezTo>
                <a:lnTo>
                  <a:pt x="1039750" y="1156458"/>
                </a:lnTo>
                <a:cubicBezTo>
                  <a:pt x="998956" y="1082934"/>
                  <a:pt x="924540" y="1035010"/>
                  <a:pt x="843662" y="1030172"/>
                </a:cubicBezTo>
                <a:cubicBezTo>
                  <a:pt x="804145" y="1027809"/>
                  <a:pt x="766021" y="1035895"/>
                  <a:pt x="732986" y="1053824"/>
                </a:cubicBezTo>
                <a:cubicBezTo>
                  <a:pt x="667861" y="924500"/>
                  <a:pt x="500732" y="853399"/>
                  <a:pt x="319377" y="879325"/>
                </a:cubicBezTo>
                <a:cubicBezTo>
                  <a:pt x="300989" y="843277"/>
                  <a:pt x="293334" y="802167"/>
                  <a:pt x="293334" y="759266"/>
                </a:cubicBezTo>
                <a:cubicBezTo>
                  <a:pt x="293334" y="639212"/>
                  <a:pt x="353287" y="533159"/>
                  <a:pt x="448596" y="474747"/>
                </a:cubicBezTo>
                <a:cubicBezTo>
                  <a:pt x="473964" y="344116"/>
                  <a:pt x="571545" y="239326"/>
                  <a:pt x="699138" y="207021"/>
                </a:cubicBezTo>
                <a:cubicBezTo>
                  <a:pt x="883688" y="175806"/>
                  <a:pt x="1051685" y="257594"/>
                  <a:pt x="1089767" y="399718"/>
                </a:cubicBezTo>
                <a:lnTo>
                  <a:pt x="1128734" y="389277"/>
                </a:lnTo>
                <a:cubicBezTo>
                  <a:pt x="1097563" y="272948"/>
                  <a:pt x="992084" y="191573"/>
                  <a:pt x="857834" y="171572"/>
                </a:cubicBezTo>
                <a:cubicBezTo>
                  <a:pt x="902623" y="69261"/>
                  <a:pt x="1005740" y="0"/>
                  <a:pt x="1125035" y="0"/>
                </a:cubicBezTo>
                <a:close/>
              </a:path>
            </a:pathLst>
          </a:custGeom>
          <a:solidFill>
            <a:srgbClr val="F477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73" name="Block Arc 20">
            <a:extLst>
              <a:ext uri="{FF2B5EF4-FFF2-40B4-BE49-F238E27FC236}">
                <a16:creationId xmlns:a16="http://schemas.microsoft.com/office/drawing/2014/main" id="{CA51E949-78FC-E40A-DD48-B261000C3A89}"/>
              </a:ext>
            </a:extLst>
          </p:cNvPr>
          <p:cNvSpPr>
            <a:spLocks noChangeAspect="1"/>
          </p:cNvSpPr>
          <p:nvPr/>
        </p:nvSpPr>
        <p:spPr>
          <a:xfrm rot="10800000">
            <a:off x="10679287" y="2195235"/>
            <a:ext cx="332010" cy="360000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74" name="Imagen 73" descr="Texto, Pizarra&#10;&#10;Descripción generada automáticamente">
            <a:extLst>
              <a:ext uri="{FF2B5EF4-FFF2-40B4-BE49-F238E27FC236}">
                <a16:creationId xmlns:a16="http://schemas.microsoft.com/office/drawing/2014/main" id="{3D59BC68-BFDE-8CA4-9324-A33F648E8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5180" y="2152080"/>
            <a:ext cx="1422400" cy="1422400"/>
          </a:xfrm>
          <a:prstGeom prst="rect">
            <a:avLst/>
          </a:prstGeom>
        </p:spPr>
      </p:pic>
      <p:pic>
        <p:nvPicPr>
          <p:cNvPr id="75" name="Imagen 74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9F298AFC-05EB-D61E-B4DF-BDFB0845E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2095" y="2195234"/>
            <a:ext cx="1917951" cy="1020227"/>
          </a:xfrm>
          <a:prstGeom prst="rect">
            <a:avLst/>
          </a:prstGeom>
        </p:spPr>
      </p:pic>
      <p:pic>
        <p:nvPicPr>
          <p:cNvPr id="77" name="Imagen 76" descr="Un tatuaje en el braz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1CECECA-0DC3-625B-D3D4-58136BDA53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0333" y="1862946"/>
            <a:ext cx="1422401" cy="8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60628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9003ED2-36C0-EFF0-F6E4-7A35F6931816}"/>
              </a:ext>
            </a:extLst>
          </p:cNvPr>
          <p:cNvSpPr txBox="1">
            <a:spLocks/>
          </p:cNvSpPr>
          <p:nvPr/>
        </p:nvSpPr>
        <p:spPr>
          <a:xfrm>
            <a:off x="3878121" y="1046731"/>
            <a:ext cx="443575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 DEL PACIENTE EN RM</a:t>
            </a:r>
          </a:p>
        </p:txBody>
      </p:sp>
      <p:grpSp>
        <p:nvGrpSpPr>
          <p:cNvPr id="9" name="Group 38">
            <a:extLst>
              <a:ext uri="{FF2B5EF4-FFF2-40B4-BE49-F238E27FC236}">
                <a16:creationId xmlns:a16="http://schemas.microsoft.com/office/drawing/2014/main" id="{CCADDF4B-AC7C-9636-96AB-EE1016EC208D}"/>
              </a:ext>
            </a:extLst>
          </p:cNvPr>
          <p:cNvGrpSpPr/>
          <p:nvPr/>
        </p:nvGrpSpPr>
        <p:grpSpPr>
          <a:xfrm>
            <a:off x="930282" y="4644442"/>
            <a:ext cx="1957686" cy="1516068"/>
            <a:chOff x="5073312" y="3620656"/>
            <a:chExt cx="1957686" cy="1516068"/>
          </a:xfrm>
          <a:solidFill>
            <a:srgbClr val="FDB53E"/>
          </a:solidFill>
        </p:grpSpPr>
        <p:sp>
          <p:nvSpPr>
            <p:cNvPr id="10" name="Rectangle 39">
              <a:extLst>
                <a:ext uri="{FF2B5EF4-FFF2-40B4-BE49-F238E27FC236}">
                  <a16:creationId xmlns:a16="http://schemas.microsoft.com/office/drawing/2014/main" id="{FD5183B2-8997-05E9-9953-3F7659007D6B}"/>
                </a:ext>
              </a:extLst>
            </p:cNvPr>
            <p:cNvSpPr/>
            <p:nvPr/>
          </p:nvSpPr>
          <p:spPr>
            <a:xfrm rot="10800000">
              <a:off x="5073312" y="4956723"/>
              <a:ext cx="140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Block Arc 40">
              <a:extLst>
                <a:ext uri="{FF2B5EF4-FFF2-40B4-BE49-F238E27FC236}">
                  <a16:creationId xmlns:a16="http://schemas.microsoft.com/office/drawing/2014/main" id="{DA822B80-8A64-85E9-AE91-4805783FBAEF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2" name="Rectangle 41">
              <a:extLst>
                <a:ext uri="{FF2B5EF4-FFF2-40B4-BE49-F238E27FC236}">
                  <a16:creationId xmlns:a16="http://schemas.microsoft.com/office/drawing/2014/main" id="{3151AD96-4FE4-E489-01FC-B8F04F8CD03D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3" name="Isosceles Triangle 42">
              <a:extLst>
                <a:ext uri="{FF2B5EF4-FFF2-40B4-BE49-F238E27FC236}">
                  <a16:creationId xmlns:a16="http://schemas.microsoft.com/office/drawing/2014/main" id="{10C16BEA-C8C7-4740-36A6-F486BB9F55D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id="{6E9846D1-9869-2A28-0390-4188139BC195}"/>
              </a:ext>
            </a:extLst>
          </p:cNvPr>
          <p:cNvGrpSpPr/>
          <p:nvPr/>
        </p:nvGrpSpPr>
        <p:grpSpPr>
          <a:xfrm>
            <a:off x="2766212" y="4210234"/>
            <a:ext cx="2137686" cy="1516068"/>
            <a:chOff x="4893312" y="3620656"/>
            <a:chExt cx="2137686" cy="1516068"/>
          </a:xfrm>
          <a:solidFill>
            <a:srgbClr val="DC3539"/>
          </a:solidFill>
        </p:grpSpPr>
        <p:sp>
          <p:nvSpPr>
            <p:cNvPr id="20" name="Rectangle 38">
              <a:extLst>
                <a:ext uri="{FF2B5EF4-FFF2-40B4-BE49-F238E27FC236}">
                  <a16:creationId xmlns:a16="http://schemas.microsoft.com/office/drawing/2014/main" id="{D8C09F08-FD23-2E2B-C017-DC0A163A0D38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1" name="Block Arc 39">
              <a:extLst>
                <a:ext uri="{FF2B5EF4-FFF2-40B4-BE49-F238E27FC236}">
                  <a16:creationId xmlns:a16="http://schemas.microsoft.com/office/drawing/2014/main" id="{9F96277E-AFDB-56FC-96E5-79DA34F8578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2" name="Rectangle 40">
              <a:extLst>
                <a:ext uri="{FF2B5EF4-FFF2-40B4-BE49-F238E27FC236}">
                  <a16:creationId xmlns:a16="http://schemas.microsoft.com/office/drawing/2014/main" id="{D15A7777-FC5E-6B72-0059-0EADDC29C347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" name="Isosceles Triangle 41">
              <a:extLst>
                <a:ext uri="{FF2B5EF4-FFF2-40B4-BE49-F238E27FC236}">
                  <a16:creationId xmlns:a16="http://schemas.microsoft.com/office/drawing/2014/main" id="{A69081D2-6E79-8B5B-C739-6E3D94DEC662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9" name="Group 32">
            <a:extLst>
              <a:ext uri="{FF2B5EF4-FFF2-40B4-BE49-F238E27FC236}">
                <a16:creationId xmlns:a16="http://schemas.microsoft.com/office/drawing/2014/main" id="{4F1AC9CB-16AC-CF24-163C-D4D8010A64F7}"/>
              </a:ext>
            </a:extLst>
          </p:cNvPr>
          <p:cNvGrpSpPr/>
          <p:nvPr/>
        </p:nvGrpSpPr>
        <p:grpSpPr>
          <a:xfrm>
            <a:off x="4804786" y="3755426"/>
            <a:ext cx="2137686" cy="1516068"/>
            <a:chOff x="4893312" y="3620656"/>
            <a:chExt cx="2137686" cy="1516068"/>
          </a:xfrm>
          <a:solidFill>
            <a:srgbClr val="F1CF01"/>
          </a:solidFill>
        </p:grpSpPr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644F80CA-8E29-8A88-8C37-C785E829C311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1" name="Block Arc 34">
              <a:extLst>
                <a:ext uri="{FF2B5EF4-FFF2-40B4-BE49-F238E27FC236}">
                  <a16:creationId xmlns:a16="http://schemas.microsoft.com/office/drawing/2014/main" id="{AAFB0637-2BF2-AFE5-A017-A622E144F39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94F8994A-40B2-AFB1-E658-CC94C6088791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3" name="Isosceles Triangle 36">
              <a:extLst>
                <a:ext uri="{FF2B5EF4-FFF2-40B4-BE49-F238E27FC236}">
                  <a16:creationId xmlns:a16="http://schemas.microsoft.com/office/drawing/2014/main" id="{7A848FA2-CC23-747C-5904-12FEE9A9B149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9" name="Group 27">
            <a:extLst>
              <a:ext uri="{FF2B5EF4-FFF2-40B4-BE49-F238E27FC236}">
                <a16:creationId xmlns:a16="http://schemas.microsoft.com/office/drawing/2014/main" id="{2ACB34F0-249B-A4E5-263F-B523701D6205}"/>
              </a:ext>
            </a:extLst>
          </p:cNvPr>
          <p:cNvGrpSpPr/>
          <p:nvPr/>
        </p:nvGrpSpPr>
        <p:grpSpPr>
          <a:xfrm>
            <a:off x="6843362" y="3300618"/>
            <a:ext cx="2137686" cy="1516068"/>
            <a:chOff x="4893312" y="3620656"/>
            <a:chExt cx="2137686" cy="1516068"/>
          </a:xfrm>
          <a:solidFill>
            <a:srgbClr val="449074"/>
          </a:solidFill>
        </p:grpSpPr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CA8CF33C-DEC5-B1D1-C9D3-C9A4EA966BBA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1" name="Block Arc 29">
              <a:extLst>
                <a:ext uri="{FF2B5EF4-FFF2-40B4-BE49-F238E27FC236}">
                  <a16:creationId xmlns:a16="http://schemas.microsoft.com/office/drawing/2014/main" id="{539A8B87-C7FB-7BEE-7FCB-1596B3E9E150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2" name="Rectangle 30">
              <a:extLst>
                <a:ext uri="{FF2B5EF4-FFF2-40B4-BE49-F238E27FC236}">
                  <a16:creationId xmlns:a16="http://schemas.microsoft.com/office/drawing/2014/main" id="{E544F3D3-CDD1-4799-0CCA-908EE34F9D2C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Isosceles Triangle 31">
              <a:extLst>
                <a:ext uri="{FF2B5EF4-FFF2-40B4-BE49-F238E27FC236}">
                  <a16:creationId xmlns:a16="http://schemas.microsoft.com/office/drawing/2014/main" id="{EA11B440-86D0-9E61-D292-E23E49A9CB6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9" name="Group 22">
            <a:extLst>
              <a:ext uri="{FF2B5EF4-FFF2-40B4-BE49-F238E27FC236}">
                <a16:creationId xmlns:a16="http://schemas.microsoft.com/office/drawing/2014/main" id="{4F266F79-79FD-5CFE-F6B9-88D264795DB1}"/>
              </a:ext>
            </a:extLst>
          </p:cNvPr>
          <p:cNvGrpSpPr/>
          <p:nvPr/>
        </p:nvGrpSpPr>
        <p:grpSpPr>
          <a:xfrm>
            <a:off x="8881938" y="2845810"/>
            <a:ext cx="2137686" cy="1516068"/>
            <a:chOff x="4893312" y="3620656"/>
            <a:chExt cx="2137686" cy="1516068"/>
          </a:xfrm>
          <a:solidFill>
            <a:srgbClr val="1764B9"/>
          </a:solidFill>
        </p:grpSpPr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14F4B0CF-8C0A-42DD-3C47-AF4C9E4003ED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1" name="Block Arc 24">
              <a:extLst>
                <a:ext uri="{FF2B5EF4-FFF2-40B4-BE49-F238E27FC236}">
                  <a16:creationId xmlns:a16="http://schemas.microsoft.com/office/drawing/2014/main" id="{28FA6196-16D8-7CBC-0CA1-7891C5324B26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2" name="Rectangle 25">
              <a:extLst>
                <a:ext uri="{FF2B5EF4-FFF2-40B4-BE49-F238E27FC236}">
                  <a16:creationId xmlns:a16="http://schemas.microsoft.com/office/drawing/2014/main" id="{52DBAACC-B237-6421-5EA1-4CAAB48F63CC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3" name="Isosceles Triangle 26">
              <a:extLst>
                <a:ext uri="{FF2B5EF4-FFF2-40B4-BE49-F238E27FC236}">
                  <a16:creationId xmlns:a16="http://schemas.microsoft.com/office/drawing/2014/main" id="{3D419C85-BAB0-D799-E0A2-23E1F39D0331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54" name="TextBox 43">
            <a:extLst>
              <a:ext uri="{FF2B5EF4-FFF2-40B4-BE49-F238E27FC236}">
                <a16:creationId xmlns:a16="http://schemas.microsoft.com/office/drawing/2014/main" id="{7D28F356-5217-6A3A-AFE0-157FC4CB83EC}"/>
              </a:ext>
            </a:extLst>
          </p:cNvPr>
          <p:cNvSpPr txBox="1"/>
          <p:nvPr/>
        </p:nvSpPr>
        <p:spPr>
          <a:xfrm>
            <a:off x="882804" y="5636301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EFECTO PROYECTIL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5" name="TextBox 43">
            <a:extLst>
              <a:ext uri="{FF2B5EF4-FFF2-40B4-BE49-F238E27FC236}">
                <a16:creationId xmlns:a16="http://schemas.microsoft.com/office/drawing/2014/main" id="{617CED66-E551-A29F-37C7-CCE21D746A38}"/>
              </a:ext>
            </a:extLst>
          </p:cNvPr>
          <p:cNvSpPr txBox="1"/>
          <p:nvPr/>
        </p:nvSpPr>
        <p:spPr>
          <a:xfrm>
            <a:off x="2799621" y="5023081"/>
            <a:ext cx="1715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ACCESO NO AUTORIZADO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6" name="TextBox 43">
            <a:extLst>
              <a:ext uri="{FF2B5EF4-FFF2-40B4-BE49-F238E27FC236}">
                <a16:creationId xmlns:a16="http://schemas.microsoft.com/office/drawing/2014/main" id="{4D9F526E-3E1E-3437-B918-7587F9E1EB02}"/>
              </a:ext>
            </a:extLst>
          </p:cNvPr>
          <p:cNvSpPr txBox="1"/>
          <p:nvPr/>
        </p:nvSpPr>
        <p:spPr>
          <a:xfrm>
            <a:off x="4869072" y="4768630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QUEMADURA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7" name="TextBox 43">
            <a:extLst>
              <a:ext uri="{FF2B5EF4-FFF2-40B4-BE49-F238E27FC236}">
                <a16:creationId xmlns:a16="http://schemas.microsoft.com/office/drawing/2014/main" id="{2EA48F23-F83D-84DD-402E-82D444C95C95}"/>
              </a:ext>
            </a:extLst>
          </p:cNvPr>
          <p:cNvSpPr txBox="1"/>
          <p:nvPr/>
        </p:nvSpPr>
        <p:spPr>
          <a:xfrm>
            <a:off x="6780748" y="4139914"/>
            <a:ext cx="200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MOVIMIENTO O DAÑO DE DISPOSITIVOS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8" name="TextBox 43">
            <a:extLst>
              <a:ext uri="{FF2B5EF4-FFF2-40B4-BE49-F238E27FC236}">
                <a16:creationId xmlns:a16="http://schemas.microsoft.com/office/drawing/2014/main" id="{2420AF01-5D51-8493-FCE7-947EA2BD8DB5}"/>
              </a:ext>
            </a:extLst>
          </p:cNvPr>
          <p:cNvSpPr txBox="1"/>
          <p:nvPr/>
        </p:nvSpPr>
        <p:spPr>
          <a:xfrm>
            <a:off x="8963886" y="3887683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OTROS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60" name="Oval 3">
            <a:extLst>
              <a:ext uri="{FF2B5EF4-FFF2-40B4-BE49-F238E27FC236}">
                <a16:creationId xmlns:a16="http://schemas.microsoft.com/office/drawing/2014/main" id="{34192FE0-0DCE-0E96-6F3D-5FAEC516646B}"/>
              </a:ext>
            </a:extLst>
          </p:cNvPr>
          <p:cNvSpPr/>
          <p:nvPr/>
        </p:nvSpPr>
        <p:spPr>
          <a:xfrm>
            <a:off x="2270954" y="3724575"/>
            <a:ext cx="822960" cy="822960"/>
          </a:xfrm>
          <a:prstGeom prst="ellipse">
            <a:avLst/>
          </a:prstGeom>
          <a:solidFill>
            <a:srgbClr val="FDB53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2" name="Oval 7">
            <a:hlinkClick r:id="rId2"/>
            <a:extLst>
              <a:ext uri="{FF2B5EF4-FFF2-40B4-BE49-F238E27FC236}">
                <a16:creationId xmlns:a16="http://schemas.microsoft.com/office/drawing/2014/main" id="{0E140A08-4D52-8B00-A92B-984CAEB4410E}"/>
              </a:ext>
            </a:extLst>
          </p:cNvPr>
          <p:cNvSpPr/>
          <p:nvPr/>
        </p:nvSpPr>
        <p:spPr>
          <a:xfrm>
            <a:off x="4350212" y="3293962"/>
            <a:ext cx="822960" cy="822960"/>
          </a:xfrm>
          <a:prstGeom prst="ellipse">
            <a:avLst/>
          </a:prstGeom>
          <a:solidFill>
            <a:srgbClr val="DC35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4" name="Oval 11">
            <a:extLst>
              <a:ext uri="{FF2B5EF4-FFF2-40B4-BE49-F238E27FC236}">
                <a16:creationId xmlns:a16="http://schemas.microsoft.com/office/drawing/2014/main" id="{C3D06CEE-0171-5B21-39F0-06A532A56991}"/>
              </a:ext>
            </a:extLst>
          </p:cNvPr>
          <p:cNvSpPr/>
          <p:nvPr/>
        </p:nvSpPr>
        <p:spPr>
          <a:xfrm>
            <a:off x="6344562" y="2844165"/>
            <a:ext cx="822960" cy="822960"/>
          </a:xfrm>
          <a:prstGeom prst="ellipse">
            <a:avLst/>
          </a:prstGeom>
          <a:solidFill>
            <a:srgbClr val="F1CF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6" name="Oval 15">
            <a:extLst>
              <a:ext uri="{FF2B5EF4-FFF2-40B4-BE49-F238E27FC236}">
                <a16:creationId xmlns:a16="http://schemas.microsoft.com/office/drawing/2014/main" id="{E1760D8E-21FA-E647-6862-58601CA4996F}"/>
              </a:ext>
            </a:extLst>
          </p:cNvPr>
          <p:cNvSpPr/>
          <p:nvPr/>
        </p:nvSpPr>
        <p:spPr>
          <a:xfrm>
            <a:off x="8381366" y="2403960"/>
            <a:ext cx="822960" cy="822960"/>
          </a:xfrm>
          <a:prstGeom prst="ellipse">
            <a:avLst/>
          </a:prstGeom>
          <a:solidFill>
            <a:srgbClr val="4490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id="{B56CCC6F-0070-0007-B3B6-71621D0A5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847" y="3902286"/>
            <a:ext cx="678787" cy="462968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E1AD7975-DA0E-1395-DD5B-ED482BAA9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499" y="3387578"/>
            <a:ext cx="400900" cy="604411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40E76566-8E12-48F0-2AF7-0F0B05F95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401" y="2966499"/>
            <a:ext cx="595906" cy="607997"/>
          </a:xfrm>
          <a:prstGeom prst="rect">
            <a:avLst/>
          </a:prstGeom>
        </p:spPr>
      </p:pic>
      <p:sp>
        <p:nvSpPr>
          <p:cNvPr id="72" name="Oval 8">
            <a:extLst>
              <a:ext uri="{FF2B5EF4-FFF2-40B4-BE49-F238E27FC236}">
                <a16:creationId xmlns:a16="http://schemas.microsoft.com/office/drawing/2014/main" id="{E697EAD0-2CC1-7F6E-2D9E-5AD28CF049A4}"/>
              </a:ext>
            </a:extLst>
          </p:cNvPr>
          <p:cNvSpPr/>
          <p:nvPr/>
        </p:nvSpPr>
        <p:spPr>
          <a:xfrm>
            <a:off x="8519354" y="2550505"/>
            <a:ext cx="527152" cy="529870"/>
          </a:xfrm>
          <a:custGeom>
            <a:avLst/>
            <a:gdLst/>
            <a:ahLst/>
            <a:cxnLst/>
            <a:rect l="l" t="t" r="r" b="b"/>
            <a:pathLst>
              <a:path w="3068057" h="3083879">
                <a:moveTo>
                  <a:pt x="1943022" y="0"/>
                </a:moveTo>
                <a:cubicBezTo>
                  <a:pt x="2091435" y="0"/>
                  <a:pt x="2214809" y="107202"/>
                  <a:pt x="2232575" y="249298"/>
                </a:cubicBezTo>
                <a:cubicBezTo>
                  <a:pt x="2066806" y="323095"/>
                  <a:pt x="1966497" y="475331"/>
                  <a:pt x="1992863" y="623272"/>
                </a:cubicBezTo>
                <a:lnTo>
                  <a:pt x="2032344" y="614884"/>
                </a:lnTo>
                <a:cubicBezTo>
                  <a:pt x="2007703" y="472429"/>
                  <a:pt x="2119863" y="324636"/>
                  <a:pt x="2294697" y="266187"/>
                </a:cubicBezTo>
                <a:cubicBezTo>
                  <a:pt x="2304190" y="260641"/>
                  <a:pt x="2314409" y="260119"/>
                  <a:pt x="2324748" y="260119"/>
                </a:cubicBezTo>
                <a:cubicBezTo>
                  <a:pt x="2491310" y="260119"/>
                  <a:pt x="2626336" y="395145"/>
                  <a:pt x="2626336" y="561708"/>
                </a:cubicBezTo>
                <a:lnTo>
                  <a:pt x="2609021" y="647481"/>
                </a:lnTo>
                <a:lnTo>
                  <a:pt x="2626336" y="647481"/>
                </a:lnTo>
                <a:lnTo>
                  <a:pt x="2626336" y="656343"/>
                </a:lnTo>
                <a:cubicBezTo>
                  <a:pt x="2762823" y="669742"/>
                  <a:pt x="2867295" y="786613"/>
                  <a:pt x="2867295" y="927882"/>
                </a:cubicBezTo>
                <a:lnTo>
                  <a:pt x="2850464" y="1011252"/>
                </a:lnTo>
                <a:cubicBezTo>
                  <a:pt x="2978255" y="1064152"/>
                  <a:pt x="3068057" y="1190111"/>
                  <a:pt x="3068057" y="1337042"/>
                </a:cubicBezTo>
                <a:cubicBezTo>
                  <a:pt x="3068057" y="1418703"/>
                  <a:pt x="3040320" y="1493884"/>
                  <a:pt x="2992210" y="1551889"/>
                </a:cubicBezTo>
                <a:cubicBezTo>
                  <a:pt x="2909241" y="1651289"/>
                  <a:pt x="2791782" y="1696238"/>
                  <a:pt x="2686704" y="1660749"/>
                </a:cubicBezTo>
                <a:lnTo>
                  <a:pt x="2673794" y="1698968"/>
                </a:lnTo>
                <a:cubicBezTo>
                  <a:pt x="2768232" y="1730865"/>
                  <a:pt x="2870956" y="1707121"/>
                  <a:pt x="2955415" y="1640323"/>
                </a:cubicBezTo>
                <a:cubicBezTo>
                  <a:pt x="2993943" y="1688574"/>
                  <a:pt x="3012247" y="1750635"/>
                  <a:pt x="3012247" y="1816968"/>
                </a:cubicBezTo>
                <a:cubicBezTo>
                  <a:pt x="3012247" y="1986406"/>
                  <a:pt x="2892829" y="2127952"/>
                  <a:pt x="2733451" y="2161496"/>
                </a:cubicBezTo>
                <a:cubicBezTo>
                  <a:pt x="2570803" y="2185843"/>
                  <a:pt x="2422847" y="2122052"/>
                  <a:pt x="2373218" y="2004561"/>
                </a:cubicBezTo>
                <a:cubicBezTo>
                  <a:pt x="2397575" y="1987765"/>
                  <a:pt x="2417022" y="1964396"/>
                  <a:pt x="2431421" y="1936987"/>
                </a:cubicBezTo>
                <a:cubicBezTo>
                  <a:pt x="2469123" y="1865220"/>
                  <a:pt x="2466430" y="1776674"/>
                  <a:pt x="2424327" y="1703750"/>
                </a:cubicBezTo>
                <a:lnTo>
                  <a:pt x="2390880" y="1723060"/>
                </a:lnTo>
                <a:cubicBezTo>
                  <a:pt x="2426033" y="1783948"/>
                  <a:pt x="2428758" y="1857660"/>
                  <a:pt x="2398065" y="1917447"/>
                </a:cubicBezTo>
                <a:cubicBezTo>
                  <a:pt x="2386618" y="1939743"/>
                  <a:pt x="2371177" y="1958844"/>
                  <a:pt x="2348681" y="1969064"/>
                </a:cubicBezTo>
                <a:lnTo>
                  <a:pt x="2314536" y="1978212"/>
                </a:lnTo>
                <a:lnTo>
                  <a:pt x="2320989" y="1994504"/>
                </a:lnTo>
                <a:cubicBezTo>
                  <a:pt x="2292439" y="2010252"/>
                  <a:pt x="2259301" y="2017439"/>
                  <a:pt x="2224883" y="2015050"/>
                </a:cubicBezTo>
                <a:cubicBezTo>
                  <a:pt x="2157880" y="2010397"/>
                  <a:pt x="2096183" y="1970105"/>
                  <a:pt x="2062112" y="1908746"/>
                </a:cubicBezTo>
                <a:lnTo>
                  <a:pt x="2028307" y="1927422"/>
                </a:lnTo>
                <a:cubicBezTo>
                  <a:pt x="2069101" y="2000945"/>
                  <a:pt x="2143517" y="2048870"/>
                  <a:pt x="2224395" y="2053708"/>
                </a:cubicBezTo>
                <a:cubicBezTo>
                  <a:pt x="2263912" y="2056070"/>
                  <a:pt x="2302036" y="2047984"/>
                  <a:pt x="2335071" y="2030056"/>
                </a:cubicBezTo>
                <a:cubicBezTo>
                  <a:pt x="2400196" y="2159379"/>
                  <a:pt x="2567325" y="2230480"/>
                  <a:pt x="2748680" y="2204554"/>
                </a:cubicBezTo>
                <a:cubicBezTo>
                  <a:pt x="2767068" y="2240602"/>
                  <a:pt x="2774723" y="2281713"/>
                  <a:pt x="2774723" y="2324613"/>
                </a:cubicBezTo>
                <a:cubicBezTo>
                  <a:pt x="2774723" y="2444667"/>
                  <a:pt x="2714770" y="2550720"/>
                  <a:pt x="2619461" y="2609132"/>
                </a:cubicBezTo>
                <a:cubicBezTo>
                  <a:pt x="2594093" y="2739763"/>
                  <a:pt x="2496512" y="2844553"/>
                  <a:pt x="2368919" y="2876858"/>
                </a:cubicBezTo>
                <a:cubicBezTo>
                  <a:pt x="2184369" y="2908073"/>
                  <a:pt x="2016372" y="2826285"/>
                  <a:pt x="1978290" y="2684161"/>
                </a:cubicBezTo>
                <a:lnTo>
                  <a:pt x="1939323" y="2694602"/>
                </a:lnTo>
                <a:cubicBezTo>
                  <a:pt x="1970494" y="2810931"/>
                  <a:pt x="2075973" y="2892306"/>
                  <a:pt x="2210223" y="2912307"/>
                </a:cubicBezTo>
                <a:cubicBezTo>
                  <a:pt x="2165434" y="3014618"/>
                  <a:pt x="2062317" y="3083879"/>
                  <a:pt x="1943022" y="3083879"/>
                </a:cubicBezTo>
                <a:cubicBezTo>
                  <a:pt x="1804718" y="3083879"/>
                  <a:pt x="1736151" y="2990782"/>
                  <a:pt x="1657612" y="2862428"/>
                </a:cubicBezTo>
                <a:cubicBezTo>
                  <a:pt x="1632100" y="2775963"/>
                  <a:pt x="1598588" y="2449530"/>
                  <a:pt x="1653064" y="2147091"/>
                </a:cubicBezTo>
                <a:cubicBezTo>
                  <a:pt x="1775302" y="2294672"/>
                  <a:pt x="1947360" y="2360889"/>
                  <a:pt x="2101389" y="2319520"/>
                </a:cubicBezTo>
                <a:lnTo>
                  <a:pt x="2085913" y="2268654"/>
                </a:lnTo>
                <a:cubicBezTo>
                  <a:pt x="1935632" y="2308197"/>
                  <a:pt x="1765039" y="2228547"/>
                  <a:pt x="1652548" y="2065927"/>
                </a:cubicBezTo>
                <a:cubicBezTo>
                  <a:pt x="1594744" y="1988631"/>
                  <a:pt x="1552933" y="1543383"/>
                  <a:pt x="1647107" y="1210118"/>
                </a:cubicBezTo>
                <a:cubicBezTo>
                  <a:pt x="1757451" y="1073526"/>
                  <a:pt x="1924310" y="1023711"/>
                  <a:pt x="2044795" y="1095494"/>
                </a:cubicBezTo>
                <a:lnTo>
                  <a:pt x="2046624" y="1092427"/>
                </a:lnTo>
                <a:cubicBezTo>
                  <a:pt x="2044963" y="1115904"/>
                  <a:pt x="2049817" y="1139574"/>
                  <a:pt x="2059741" y="1162003"/>
                </a:cubicBezTo>
                <a:cubicBezTo>
                  <a:pt x="2085174" y="1219476"/>
                  <a:pt x="2140055" y="1259997"/>
                  <a:pt x="2204060" y="1268556"/>
                </a:cubicBezTo>
                <a:lnTo>
                  <a:pt x="2208020" y="1238949"/>
                </a:lnTo>
                <a:cubicBezTo>
                  <a:pt x="2154665" y="1231814"/>
                  <a:pt x="2108853" y="1198319"/>
                  <a:pt x="2087448" y="1150798"/>
                </a:cubicBezTo>
                <a:cubicBezTo>
                  <a:pt x="2064784" y="1100476"/>
                  <a:pt x="2073123" y="1042569"/>
                  <a:pt x="2109077" y="1000639"/>
                </a:cubicBezTo>
                <a:cubicBezTo>
                  <a:pt x="2142987" y="961090"/>
                  <a:pt x="2196315" y="941798"/>
                  <a:pt x="2249471" y="949847"/>
                </a:cubicBezTo>
                <a:lnTo>
                  <a:pt x="2253988" y="920317"/>
                </a:lnTo>
                <a:cubicBezTo>
                  <a:pt x="2190211" y="910645"/>
                  <a:pt x="2126205" y="934132"/>
                  <a:pt x="2085632" y="982099"/>
                </a:cubicBezTo>
                <a:lnTo>
                  <a:pt x="2052614" y="1055246"/>
                </a:lnTo>
                <a:cubicBezTo>
                  <a:pt x="1928226" y="988072"/>
                  <a:pt x="1765306" y="1028878"/>
                  <a:pt x="1646726" y="1149851"/>
                </a:cubicBezTo>
                <a:cubicBezTo>
                  <a:pt x="1576863" y="1018908"/>
                  <a:pt x="1584053" y="461235"/>
                  <a:pt x="1633436" y="269593"/>
                </a:cubicBezTo>
                <a:cubicBezTo>
                  <a:pt x="1697428" y="119029"/>
                  <a:pt x="1776459" y="0"/>
                  <a:pt x="1943022" y="0"/>
                </a:cubicBezTo>
                <a:close/>
                <a:moveTo>
                  <a:pt x="1125035" y="0"/>
                </a:moveTo>
                <a:cubicBezTo>
                  <a:pt x="1263339" y="0"/>
                  <a:pt x="1331906" y="93097"/>
                  <a:pt x="1410445" y="221451"/>
                </a:cubicBezTo>
                <a:cubicBezTo>
                  <a:pt x="1435957" y="307916"/>
                  <a:pt x="1469469" y="634350"/>
                  <a:pt x="1414993" y="936788"/>
                </a:cubicBezTo>
                <a:cubicBezTo>
                  <a:pt x="1292755" y="789207"/>
                  <a:pt x="1120697" y="722990"/>
                  <a:pt x="966668" y="764359"/>
                </a:cubicBezTo>
                <a:lnTo>
                  <a:pt x="982144" y="815225"/>
                </a:lnTo>
                <a:cubicBezTo>
                  <a:pt x="1132425" y="775682"/>
                  <a:pt x="1303018" y="855332"/>
                  <a:pt x="1415509" y="1017952"/>
                </a:cubicBezTo>
                <a:cubicBezTo>
                  <a:pt x="1473313" y="1095249"/>
                  <a:pt x="1515123" y="1540497"/>
                  <a:pt x="1420950" y="1873762"/>
                </a:cubicBezTo>
                <a:cubicBezTo>
                  <a:pt x="1310606" y="2010353"/>
                  <a:pt x="1143747" y="2060168"/>
                  <a:pt x="1023262" y="1988385"/>
                </a:cubicBezTo>
                <a:lnTo>
                  <a:pt x="1021433" y="1991453"/>
                </a:lnTo>
                <a:cubicBezTo>
                  <a:pt x="1023094" y="1967976"/>
                  <a:pt x="1018240" y="1944306"/>
                  <a:pt x="1008316" y="1921877"/>
                </a:cubicBezTo>
                <a:cubicBezTo>
                  <a:pt x="982883" y="1864403"/>
                  <a:pt x="928002" y="1823883"/>
                  <a:pt x="863997" y="1815323"/>
                </a:cubicBezTo>
                <a:lnTo>
                  <a:pt x="860037" y="1844930"/>
                </a:lnTo>
                <a:cubicBezTo>
                  <a:pt x="913392" y="1852066"/>
                  <a:pt x="959204" y="1885560"/>
                  <a:pt x="980609" y="1933082"/>
                </a:cubicBezTo>
                <a:cubicBezTo>
                  <a:pt x="1003273" y="1983404"/>
                  <a:pt x="994934" y="2041310"/>
                  <a:pt x="958980" y="2083241"/>
                </a:cubicBezTo>
                <a:cubicBezTo>
                  <a:pt x="925070" y="2122789"/>
                  <a:pt x="871742" y="2142082"/>
                  <a:pt x="818586" y="2134033"/>
                </a:cubicBezTo>
                <a:lnTo>
                  <a:pt x="814069" y="2163562"/>
                </a:lnTo>
                <a:cubicBezTo>
                  <a:pt x="877846" y="2173235"/>
                  <a:pt x="941852" y="2149747"/>
                  <a:pt x="982425" y="2101780"/>
                </a:cubicBezTo>
                <a:lnTo>
                  <a:pt x="1015443" y="2028633"/>
                </a:lnTo>
                <a:cubicBezTo>
                  <a:pt x="1139831" y="2095808"/>
                  <a:pt x="1302751" y="2055001"/>
                  <a:pt x="1421331" y="1934029"/>
                </a:cubicBezTo>
                <a:cubicBezTo>
                  <a:pt x="1491194" y="2064971"/>
                  <a:pt x="1484003" y="2622644"/>
                  <a:pt x="1434621" y="2814287"/>
                </a:cubicBezTo>
                <a:cubicBezTo>
                  <a:pt x="1370629" y="2964850"/>
                  <a:pt x="1291598" y="3083879"/>
                  <a:pt x="1125035" y="3083879"/>
                </a:cubicBezTo>
                <a:cubicBezTo>
                  <a:pt x="976622" y="3083879"/>
                  <a:pt x="853248" y="2976677"/>
                  <a:pt x="835482" y="2834581"/>
                </a:cubicBezTo>
                <a:cubicBezTo>
                  <a:pt x="1001251" y="2760784"/>
                  <a:pt x="1101560" y="2608549"/>
                  <a:pt x="1075194" y="2460607"/>
                </a:cubicBezTo>
                <a:lnTo>
                  <a:pt x="1035713" y="2468996"/>
                </a:lnTo>
                <a:cubicBezTo>
                  <a:pt x="1060354" y="2611450"/>
                  <a:pt x="948194" y="2759243"/>
                  <a:pt x="773360" y="2817692"/>
                </a:cubicBezTo>
                <a:cubicBezTo>
                  <a:pt x="763867" y="2823239"/>
                  <a:pt x="753648" y="2823760"/>
                  <a:pt x="743309" y="2823760"/>
                </a:cubicBezTo>
                <a:cubicBezTo>
                  <a:pt x="576747" y="2823760"/>
                  <a:pt x="441721" y="2688734"/>
                  <a:pt x="441721" y="2522172"/>
                </a:cubicBezTo>
                <a:lnTo>
                  <a:pt x="459036" y="2436399"/>
                </a:lnTo>
                <a:lnTo>
                  <a:pt x="441721" y="2436399"/>
                </a:lnTo>
                <a:lnTo>
                  <a:pt x="441721" y="2427537"/>
                </a:lnTo>
                <a:cubicBezTo>
                  <a:pt x="305234" y="2414137"/>
                  <a:pt x="200762" y="2297266"/>
                  <a:pt x="200762" y="2155997"/>
                </a:cubicBezTo>
                <a:lnTo>
                  <a:pt x="217593" y="2072628"/>
                </a:lnTo>
                <a:cubicBezTo>
                  <a:pt x="89802" y="2019727"/>
                  <a:pt x="0" y="1893768"/>
                  <a:pt x="0" y="1746838"/>
                </a:cubicBezTo>
                <a:cubicBezTo>
                  <a:pt x="0" y="1665177"/>
                  <a:pt x="27737" y="1589996"/>
                  <a:pt x="75847" y="1531990"/>
                </a:cubicBezTo>
                <a:cubicBezTo>
                  <a:pt x="158816" y="1432590"/>
                  <a:pt x="276275" y="1387641"/>
                  <a:pt x="381353" y="1423131"/>
                </a:cubicBezTo>
                <a:lnTo>
                  <a:pt x="394263" y="1384911"/>
                </a:lnTo>
                <a:cubicBezTo>
                  <a:pt x="299825" y="1353014"/>
                  <a:pt x="197101" y="1376758"/>
                  <a:pt x="112642" y="1443556"/>
                </a:cubicBezTo>
                <a:cubicBezTo>
                  <a:pt x="74114" y="1395305"/>
                  <a:pt x="55810" y="1333244"/>
                  <a:pt x="55810" y="1266911"/>
                </a:cubicBezTo>
                <a:cubicBezTo>
                  <a:pt x="55810" y="1097473"/>
                  <a:pt x="175228" y="955927"/>
                  <a:pt x="334606" y="922383"/>
                </a:cubicBezTo>
                <a:cubicBezTo>
                  <a:pt x="497254" y="898036"/>
                  <a:pt x="645210" y="961827"/>
                  <a:pt x="694839" y="1079319"/>
                </a:cubicBezTo>
                <a:cubicBezTo>
                  <a:pt x="670482" y="1096114"/>
                  <a:pt x="651035" y="1119484"/>
                  <a:pt x="636636" y="1146893"/>
                </a:cubicBezTo>
                <a:cubicBezTo>
                  <a:pt x="598934" y="1218660"/>
                  <a:pt x="601627" y="1307205"/>
                  <a:pt x="643730" y="1380130"/>
                </a:cubicBezTo>
                <a:lnTo>
                  <a:pt x="677177" y="1360819"/>
                </a:lnTo>
                <a:cubicBezTo>
                  <a:pt x="642024" y="1299932"/>
                  <a:pt x="639299" y="1226219"/>
                  <a:pt x="669992" y="1166433"/>
                </a:cubicBezTo>
                <a:cubicBezTo>
                  <a:pt x="681439" y="1144136"/>
                  <a:pt x="696880" y="1125036"/>
                  <a:pt x="719376" y="1114815"/>
                </a:cubicBezTo>
                <a:lnTo>
                  <a:pt x="753521" y="1105667"/>
                </a:lnTo>
                <a:lnTo>
                  <a:pt x="747068" y="1089375"/>
                </a:lnTo>
                <a:cubicBezTo>
                  <a:pt x="775618" y="1073627"/>
                  <a:pt x="808756" y="1066440"/>
                  <a:pt x="843174" y="1068829"/>
                </a:cubicBezTo>
                <a:cubicBezTo>
                  <a:pt x="910177" y="1073482"/>
                  <a:pt x="971874" y="1113774"/>
                  <a:pt x="1005945" y="1175134"/>
                </a:cubicBezTo>
                <a:lnTo>
                  <a:pt x="1039750" y="1156458"/>
                </a:lnTo>
                <a:cubicBezTo>
                  <a:pt x="998956" y="1082934"/>
                  <a:pt x="924540" y="1035010"/>
                  <a:pt x="843662" y="1030172"/>
                </a:cubicBezTo>
                <a:cubicBezTo>
                  <a:pt x="804145" y="1027809"/>
                  <a:pt x="766021" y="1035895"/>
                  <a:pt x="732986" y="1053824"/>
                </a:cubicBezTo>
                <a:cubicBezTo>
                  <a:pt x="667861" y="924500"/>
                  <a:pt x="500732" y="853399"/>
                  <a:pt x="319377" y="879325"/>
                </a:cubicBezTo>
                <a:cubicBezTo>
                  <a:pt x="300989" y="843277"/>
                  <a:pt x="293334" y="802167"/>
                  <a:pt x="293334" y="759266"/>
                </a:cubicBezTo>
                <a:cubicBezTo>
                  <a:pt x="293334" y="639212"/>
                  <a:pt x="353287" y="533159"/>
                  <a:pt x="448596" y="474747"/>
                </a:cubicBezTo>
                <a:cubicBezTo>
                  <a:pt x="473964" y="344116"/>
                  <a:pt x="571545" y="239326"/>
                  <a:pt x="699138" y="207021"/>
                </a:cubicBezTo>
                <a:cubicBezTo>
                  <a:pt x="883688" y="175806"/>
                  <a:pt x="1051685" y="257594"/>
                  <a:pt x="1089767" y="399718"/>
                </a:cubicBezTo>
                <a:lnTo>
                  <a:pt x="1128734" y="389277"/>
                </a:lnTo>
                <a:cubicBezTo>
                  <a:pt x="1097563" y="272948"/>
                  <a:pt x="992084" y="191573"/>
                  <a:pt x="857834" y="171572"/>
                </a:cubicBezTo>
                <a:cubicBezTo>
                  <a:pt x="902623" y="69261"/>
                  <a:pt x="1005740" y="0"/>
                  <a:pt x="1125035" y="0"/>
                </a:cubicBezTo>
                <a:close/>
              </a:path>
            </a:pathLst>
          </a:custGeom>
          <a:solidFill>
            <a:srgbClr val="F477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73" name="Block Arc 20">
            <a:extLst>
              <a:ext uri="{FF2B5EF4-FFF2-40B4-BE49-F238E27FC236}">
                <a16:creationId xmlns:a16="http://schemas.microsoft.com/office/drawing/2014/main" id="{CA51E949-78FC-E40A-DD48-B261000C3A89}"/>
              </a:ext>
            </a:extLst>
          </p:cNvPr>
          <p:cNvSpPr>
            <a:spLocks noChangeAspect="1"/>
          </p:cNvSpPr>
          <p:nvPr/>
        </p:nvSpPr>
        <p:spPr>
          <a:xfrm rot="10800000">
            <a:off x="10679287" y="2195235"/>
            <a:ext cx="332010" cy="360000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74" name="Imagen 73" descr="Texto, Pizarra&#10;&#10;Descripción generada automáticamente">
            <a:extLst>
              <a:ext uri="{FF2B5EF4-FFF2-40B4-BE49-F238E27FC236}">
                <a16:creationId xmlns:a16="http://schemas.microsoft.com/office/drawing/2014/main" id="{3D59BC68-BFDE-8CA4-9324-A33F648E8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5180" y="2152080"/>
            <a:ext cx="1422400" cy="1422400"/>
          </a:xfrm>
          <a:prstGeom prst="rect">
            <a:avLst/>
          </a:prstGeom>
        </p:spPr>
      </p:pic>
      <p:pic>
        <p:nvPicPr>
          <p:cNvPr id="75" name="Imagen 74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9F298AFC-05EB-D61E-B4DF-BDFB0845E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2095" y="2195234"/>
            <a:ext cx="1917951" cy="1020227"/>
          </a:xfrm>
          <a:prstGeom prst="rect">
            <a:avLst/>
          </a:prstGeom>
        </p:spPr>
      </p:pic>
      <p:pic>
        <p:nvPicPr>
          <p:cNvPr id="77" name="Imagen 76" descr="Un tatuaje en el braz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1CECECA-0DC3-625B-D3D4-58136BDA53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0333" y="1862946"/>
            <a:ext cx="1422401" cy="887775"/>
          </a:xfrm>
          <a:prstGeom prst="rect">
            <a:avLst/>
          </a:prstGeom>
        </p:spPr>
      </p:pic>
      <p:pic>
        <p:nvPicPr>
          <p:cNvPr id="78" name="Imagen 77" descr="Imagen que contiene persona, ropa, sostener, vistiendo&#10;&#10;Descripción generada automáticamente">
            <a:extLst>
              <a:ext uri="{FF2B5EF4-FFF2-40B4-BE49-F238E27FC236}">
                <a16:creationId xmlns:a16="http://schemas.microsoft.com/office/drawing/2014/main" id="{2873CA81-8F0E-EEB0-07D6-A2A693D3A8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6451" y="4900762"/>
            <a:ext cx="1180318" cy="105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8341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9003ED2-36C0-EFF0-F6E4-7A35F6931816}"/>
              </a:ext>
            </a:extLst>
          </p:cNvPr>
          <p:cNvSpPr txBox="1">
            <a:spLocks/>
          </p:cNvSpPr>
          <p:nvPr/>
        </p:nvSpPr>
        <p:spPr>
          <a:xfrm>
            <a:off x="3878121" y="1046731"/>
            <a:ext cx="443575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1478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 DEL PACIENTE EN RM</a:t>
            </a:r>
          </a:p>
        </p:txBody>
      </p:sp>
      <p:grpSp>
        <p:nvGrpSpPr>
          <p:cNvPr id="9" name="Group 38">
            <a:extLst>
              <a:ext uri="{FF2B5EF4-FFF2-40B4-BE49-F238E27FC236}">
                <a16:creationId xmlns:a16="http://schemas.microsoft.com/office/drawing/2014/main" id="{CCADDF4B-AC7C-9636-96AB-EE1016EC208D}"/>
              </a:ext>
            </a:extLst>
          </p:cNvPr>
          <p:cNvGrpSpPr/>
          <p:nvPr/>
        </p:nvGrpSpPr>
        <p:grpSpPr>
          <a:xfrm>
            <a:off x="930282" y="4644442"/>
            <a:ext cx="1957686" cy="1516068"/>
            <a:chOff x="5073312" y="3620656"/>
            <a:chExt cx="1957686" cy="1516068"/>
          </a:xfrm>
          <a:solidFill>
            <a:srgbClr val="FDB53E"/>
          </a:solidFill>
        </p:grpSpPr>
        <p:sp>
          <p:nvSpPr>
            <p:cNvPr id="10" name="Rectangle 39">
              <a:extLst>
                <a:ext uri="{FF2B5EF4-FFF2-40B4-BE49-F238E27FC236}">
                  <a16:creationId xmlns:a16="http://schemas.microsoft.com/office/drawing/2014/main" id="{FD5183B2-8997-05E9-9953-3F7659007D6B}"/>
                </a:ext>
              </a:extLst>
            </p:cNvPr>
            <p:cNvSpPr/>
            <p:nvPr/>
          </p:nvSpPr>
          <p:spPr>
            <a:xfrm rot="10800000">
              <a:off x="5073312" y="4956723"/>
              <a:ext cx="140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Block Arc 40">
              <a:extLst>
                <a:ext uri="{FF2B5EF4-FFF2-40B4-BE49-F238E27FC236}">
                  <a16:creationId xmlns:a16="http://schemas.microsoft.com/office/drawing/2014/main" id="{DA822B80-8A64-85E9-AE91-4805783FBAEF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2" name="Rectangle 41">
              <a:extLst>
                <a:ext uri="{FF2B5EF4-FFF2-40B4-BE49-F238E27FC236}">
                  <a16:creationId xmlns:a16="http://schemas.microsoft.com/office/drawing/2014/main" id="{3151AD96-4FE4-E489-01FC-B8F04F8CD03D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3" name="Isosceles Triangle 42">
              <a:extLst>
                <a:ext uri="{FF2B5EF4-FFF2-40B4-BE49-F238E27FC236}">
                  <a16:creationId xmlns:a16="http://schemas.microsoft.com/office/drawing/2014/main" id="{10C16BEA-C8C7-4740-36A6-F486BB9F55D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id="{6E9846D1-9869-2A28-0390-4188139BC195}"/>
              </a:ext>
            </a:extLst>
          </p:cNvPr>
          <p:cNvGrpSpPr/>
          <p:nvPr/>
        </p:nvGrpSpPr>
        <p:grpSpPr>
          <a:xfrm>
            <a:off x="2766212" y="4210234"/>
            <a:ext cx="2137686" cy="1516068"/>
            <a:chOff x="4893312" y="3620656"/>
            <a:chExt cx="2137686" cy="1516068"/>
          </a:xfrm>
          <a:solidFill>
            <a:srgbClr val="DC3539"/>
          </a:solidFill>
        </p:grpSpPr>
        <p:sp>
          <p:nvSpPr>
            <p:cNvPr id="20" name="Rectangle 38">
              <a:extLst>
                <a:ext uri="{FF2B5EF4-FFF2-40B4-BE49-F238E27FC236}">
                  <a16:creationId xmlns:a16="http://schemas.microsoft.com/office/drawing/2014/main" id="{D8C09F08-FD23-2E2B-C017-DC0A163A0D38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1" name="Block Arc 39">
              <a:extLst>
                <a:ext uri="{FF2B5EF4-FFF2-40B4-BE49-F238E27FC236}">
                  <a16:creationId xmlns:a16="http://schemas.microsoft.com/office/drawing/2014/main" id="{9F96277E-AFDB-56FC-96E5-79DA34F8578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2" name="Rectangle 40">
              <a:extLst>
                <a:ext uri="{FF2B5EF4-FFF2-40B4-BE49-F238E27FC236}">
                  <a16:creationId xmlns:a16="http://schemas.microsoft.com/office/drawing/2014/main" id="{D15A7777-FC5E-6B72-0059-0EADDC29C347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" name="Isosceles Triangle 41">
              <a:extLst>
                <a:ext uri="{FF2B5EF4-FFF2-40B4-BE49-F238E27FC236}">
                  <a16:creationId xmlns:a16="http://schemas.microsoft.com/office/drawing/2014/main" id="{A69081D2-6E79-8B5B-C739-6E3D94DEC662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9" name="Group 32">
            <a:extLst>
              <a:ext uri="{FF2B5EF4-FFF2-40B4-BE49-F238E27FC236}">
                <a16:creationId xmlns:a16="http://schemas.microsoft.com/office/drawing/2014/main" id="{4F1AC9CB-16AC-CF24-163C-D4D8010A64F7}"/>
              </a:ext>
            </a:extLst>
          </p:cNvPr>
          <p:cNvGrpSpPr/>
          <p:nvPr/>
        </p:nvGrpSpPr>
        <p:grpSpPr>
          <a:xfrm>
            <a:off x="4804786" y="3755426"/>
            <a:ext cx="2137686" cy="1516068"/>
            <a:chOff x="4893312" y="3620656"/>
            <a:chExt cx="2137686" cy="1516068"/>
          </a:xfrm>
          <a:solidFill>
            <a:srgbClr val="F1CF01"/>
          </a:solidFill>
        </p:grpSpPr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644F80CA-8E29-8A88-8C37-C785E829C311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1" name="Block Arc 34">
              <a:extLst>
                <a:ext uri="{FF2B5EF4-FFF2-40B4-BE49-F238E27FC236}">
                  <a16:creationId xmlns:a16="http://schemas.microsoft.com/office/drawing/2014/main" id="{AAFB0637-2BF2-AFE5-A017-A622E144F39E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94F8994A-40B2-AFB1-E658-CC94C6088791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3" name="Isosceles Triangle 36">
              <a:extLst>
                <a:ext uri="{FF2B5EF4-FFF2-40B4-BE49-F238E27FC236}">
                  <a16:creationId xmlns:a16="http://schemas.microsoft.com/office/drawing/2014/main" id="{7A848FA2-CC23-747C-5904-12FEE9A9B149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9" name="Group 27">
            <a:extLst>
              <a:ext uri="{FF2B5EF4-FFF2-40B4-BE49-F238E27FC236}">
                <a16:creationId xmlns:a16="http://schemas.microsoft.com/office/drawing/2014/main" id="{2ACB34F0-249B-A4E5-263F-B523701D6205}"/>
              </a:ext>
            </a:extLst>
          </p:cNvPr>
          <p:cNvGrpSpPr/>
          <p:nvPr/>
        </p:nvGrpSpPr>
        <p:grpSpPr>
          <a:xfrm>
            <a:off x="6843362" y="3300618"/>
            <a:ext cx="2137686" cy="1516068"/>
            <a:chOff x="4893312" y="3620656"/>
            <a:chExt cx="2137686" cy="1516068"/>
          </a:xfrm>
          <a:solidFill>
            <a:srgbClr val="449074"/>
          </a:solidFill>
        </p:grpSpPr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CA8CF33C-DEC5-B1D1-C9D3-C9A4EA966BBA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1" name="Block Arc 29">
              <a:extLst>
                <a:ext uri="{FF2B5EF4-FFF2-40B4-BE49-F238E27FC236}">
                  <a16:creationId xmlns:a16="http://schemas.microsoft.com/office/drawing/2014/main" id="{539A8B87-C7FB-7BEE-7FCB-1596B3E9E150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2" name="Rectangle 30">
              <a:extLst>
                <a:ext uri="{FF2B5EF4-FFF2-40B4-BE49-F238E27FC236}">
                  <a16:creationId xmlns:a16="http://schemas.microsoft.com/office/drawing/2014/main" id="{E544F3D3-CDD1-4799-0CCA-908EE34F9D2C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Isosceles Triangle 31">
              <a:extLst>
                <a:ext uri="{FF2B5EF4-FFF2-40B4-BE49-F238E27FC236}">
                  <a16:creationId xmlns:a16="http://schemas.microsoft.com/office/drawing/2014/main" id="{EA11B440-86D0-9E61-D292-E23E49A9CB6D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9" name="Group 22">
            <a:extLst>
              <a:ext uri="{FF2B5EF4-FFF2-40B4-BE49-F238E27FC236}">
                <a16:creationId xmlns:a16="http://schemas.microsoft.com/office/drawing/2014/main" id="{4F266F79-79FD-5CFE-F6B9-88D264795DB1}"/>
              </a:ext>
            </a:extLst>
          </p:cNvPr>
          <p:cNvGrpSpPr/>
          <p:nvPr/>
        </p:nvGrpSpPr>
        <p:grpSpPr>
          <a:xfrm>
            <a:off x="8881938" y="2845810"/>
            <a:ext cx="2137686" cy="1516068"/>
            <a:chOff x="4893312" y="3620656"/>
            <a:chExt cx="2137686" cy="1516068"/>
          </a:xfrm>
          <a:solidFill>
            <a:srgbClr val="1764B9"/>
          </a:solidFill>
        </p:grpSpPr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14F4B0CF-8C0A-42DD-3C47-AF4C9E4003ED}"/>
                </a:ext>
              </a:extLst>
            </p:cNvPr>
            <p:cNvSpPr/>
            <p:nvPr/>
          </p:nvSpPr>
          <p:spPr>
            <a:xfrm rot="10800000">
              <a:off x="4893312" y="4956723"/>
              <a:ext cx="1584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1" name="Block Arc 24">
              <a:extLst>
                <a:ext uri="{FF2B5EF4-FFF2-40B4-BE49-F238E27FC236}">
                  <a16:creationId xmlns:a16="http://schemas.microsoft.com/office/drawing/2014/main" id="{28FA6196-16D8-7CBC-0CA1-7891C5324B26}"/>
                </a:ext>
              </a:extLst>
            </p:cNvPr>
            <p:cNvSpPr/>
            <p:nvPr/>
          </p:nvSpPr>
          <p:spPr>
            <a:xfrm rot="5400000">
              <a:off x="6012160" y="4222324"/>
              <a:ext cx="914400" cy="914400"/>
            </a:xfrm>
            <a:prstGeom prst="blockArc">
              <a:avLst>
                <a:gd name="adj1" fmla="val 16170112"/>
                <a:gd name="adj2" fmla="val 49487"/>
                <a:gd name="adj3" fmla="val 1977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2" name="Rectangle 25">
              <a:extLst>
                <a:ext uri="{FF2B5EF4-FFF2-40B4-BE49-F238E27FC236}">
                  <a16:creationId xmlns:a16="http://schemas.microsoft.com/office/drawing/2014/main" id="{52DBAACC-B237-6421-5EA1-4CAAB48F63CC}"/>
                </a:ext>
              </a:extLst>
            </p:cNvPr>
            <p:cNvSpPr/>
            <p:nvPr/>
          </p:nvSpPr>
          <p:spPr>
            <a:xfrm rot="16200000">
              <a:off x="6476560" y="4231553"/>
              <a:ext cx="720000" cy="180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3" name="Isosceles Triangle 26">
              <a:extLst>
                <a:ext uri="{FF2B5EF4-FFF2-40B4-BE49-F238E27FC236}">
                  <a16:creationId xmlns:a16="http://schemas.microsoft.com/office/drawing/2014/main" id="{3D419C85-BAB0-D799-E0A2-23E1F39D0331}"/>
                </a:ext>
              </a:extLst>
            </p:cNvPr>
            <p:cNvSpPr/>
            <p:nvPr/>
          </p:nvSpPr>
          <p:spPr>
            <a:xfrm>
              <a:off x="6634762" y="3620656"/>
              <a:ext cx="396236" cy="341584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54" name="TextBox 43">
            <a:extLst>
              <a:ext uri="{FF2B5EF4-FFF2-40B4-BE49-F238E27FC236}">
                <a16:creationId xmlns:a16="http://schemas.microsoft.com/office/drawing/2014/main" id="{7D28F356-5217-6A3A-AFE0-157FC4CB83EC}"/>
              </a:ext>
            </a:extLst>
          </p:cNvPr>
          <p:cNvSpPr txBox="1"/>
          <p:nvPr/>
        </p:nvSpPr>
        <p:spPr>
          <a:xfrm>
            <a:off x="882804" y="5636301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EFECTO PROYECTIL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5" name="TextBox 43">
            <a:extLst>
              <a:ext uri="{FF2B5EF4-FFF2-40B4-BE49-F238E27FC236}">
                <a16:creationId xmlns:a16="http://schemas.microsoft.com/office/drawing/2014/main" id="{617CED66-E551-A29F-37C7-CCE21D746A38}"/>
              </a:ext>
            </a:extLst>
          </p:cNvPr>
          <p:cNvSpPr txBox="1"/>
          <p:nvPr/>
        </p:nvSpPr>
        <p:spPr>
          <a:xfrm>
            <a:off x="2799621" y="5023081"/>
            <a:ext cx="1715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ACCESO NO AUTORIZADO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6" name="TextBox 43">
            <a:extLst>
              <a:ext uri="{FF2B5EF4-FFF2-40B4-BE49-F238E27FC236}">
                <a16:creationId xmlns:a16="http://schemas.microsoft.com/office/drawing/2014/main" id="{4D9F526E-3E1E-3437-B918-7587F9E1EB02}"/>
              </a:ext>
            </a:extLst>
          </p:cNvPr>
          <p:cNvSpPr txBox="1"/>
          <p:nvPr/>
        </p:nvSpPr>
        <p:spPr>
          <a:xfrm>
            <a:off x="4869072" y="4768630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QUEMADURA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7" name="TextBox 43">
            <a:extLst>
              <a:ext uri="{FF2B5EF4-FFF2-40B4-BE49-F238E27FC236}">
                <a16:creationId xmlns:a16="http://schemas.microsoft.com/office/drawing/2014/main" id="{2EA48F23-F83D-84DD-402E-82D444C95C95}"/>
              </a:ext>
            </a:extLst>
          </p:cNvPr>
          <p:cNvSpPr txBox="1"/>
          <p:nvPr/>
        </p:nvSpPr>
        <p:spPr>
          <a:xfrm>
            <a:off x="6780748" y="4139914"/>
            <a:ext cx="200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MOVIMIENTO O DAÑO DE DISPOSITIVOS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8" name="TextBox 43">
            <a:extLst>
              <a:ext uri="{FF2B5EF4-FFF2-40B4-BE49-F238E27FC236}">
                <a16:creationId xmlns:a16="http://schemas.microsoft.com/office/drawing/2014/main" id="{2420AF01-5D51-8493-FCE7-947EA2BD8DB5}"/>
              </a:ext>
            </a:extLst>
          </p:cNvPr>
          <p:cNvSpPr txBox="1"/>
          <p:nvPr/>
        </p:nvSpPr>
        <p:spPr>
          <a:xfrm>
            <a:off x="8963886" y="3887683"/>
            <a:ext cx="17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14787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OTROS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60" name="Oval 3">
            <a:extLst>
              <a:ext uri="{FF2B5EF4-FFF2-40B4-BE49-F238E27FC236}">
                <a16:creationId xmlns:a16="http://schemas.microsoft.com/office/drawing/2014/main" id="{34192FE0-0DCE-0E96-6F3D-5FAEC516646B}"/>
              </a:ext>
            </a:extLst>
          </p:cNvPr>
          <p:cNvSpPr/>
          <p:nvPr/>
        </p:nvSpPr>
        <p:spPr>
          <a:xfrm>
            <a:off x="2270954" y="3724575"/>
            <a:ext cx="822960" cy="822960"/>
          </a:xfrm>
          <a:prstGeom prst="ellipse">
            <a:avLst/>
          </a:prstGeom>
          <a:solidFill>
            <a:srgbClr val="FDB53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2" name="Oval 7">
            <a:hlinkClick r:id="rId2"/>
            <a:extLst>
              <a:ext uri="{FF2B5EF4-FFF2-40B4-BE49-F238E27FC236}">
                <a16:creationId xmlns:a16="http://schemas.microsoft.com/office/drawing/2014/main" id="{0E140A08-4D52-8B00-A92B-984CAEB4410E}"/>
              </a:ext>
            </a:extLst>
          </p:cNvPr>
          <p:cNvSpPr/>
          <p:nvPr/>
        </p:nvSpPr>
        <p:spPr>
          <a:xfrm>
            <a:off x="4350212" y="3293962"/>
            <a:ext cx="822960" cy="822960"/>
          </a:xfrm>
          <a:prstGeom prst="ellipse">
            <a:avLst/>
          </a:prstGeom>
          <a:solidFill>
            <a:srgbClr val="DC35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4" name="Oval 11">
            <a:extLst>
              <a:ext uri="{FF2B5EF4-FFF2-40B4-BE49-F238E27FC236}">
                <a16:creationId xmlns:a16="http://schemas.microsoft.com/office/drawing/2014/main" id="{C3D06CEE-0171-5B21-39F0-06A532A56991}"/>
              </a:ext>
            </a:extLst>
          </p:cNvPr>
          <p:cNvSpPr/>
          <p:nvPr/>
        </p:nvSpPr>
        <p:spPr>
          <a:xfrm>
            <a:off x="6344562" y="2844165"/>
            <a:ext cx="822960" cy="822960"/>
          </a:xfrm>
          <a:prstGeom prst="ellipse">
            <a:avLst/>
          </a:prstGeom>
          <a:solidFill>
            <a:srgbClr val="F1CF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6" name="Oval 15">
            <a:extLst>
              <a:ext uri="{FF2B5EF4-FFF2-40B4-BE49-F238E27FC236}">
                <a16:creationId xmlns:a16="http://schemas.microsoft.com/office/drawing/2014/main" id="{E1760D8E-21FA-E647-6862-58601CA4996F}"/>
              </a:ext>
            </a:extLst>
          </p:cNvPr>
          <p:cNvSpPr/>
          <p:nvPr/>
        </p:nvSpPr>
        <p:spPr>
          <a:xfrm>
            <a:off x="8381366" y="2403960"/>
            <a:ext cx="822960" cy="822960"/>
          </a:xfrm>
          <a:prstGeom prst="ellipse">
            <a:avLst/>
          </a:prstGeom>
          <a:solidFill>
            <a:srgbClr val="4490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8" name="Oval 19">
            <a:extLst>
              <a:ext uri="{FF2B5EF4-FFF2-40B4-BE49-F238E27FC236}">
                <a16:creationId xmlns:a16="http://schemas.microsoft.com/office/drawing/2014/main" id="{546D39B5-4C1E-CCDE-0F4B-9FB963EDD4F2}"/>
              </a:ext>
            </a:extLst>
          </p:cNvPr>
          <p:cNvSpPr/>
          <p:nvPr/>
        </p:nvSpPr>
        <p:spPr>
          <a:xfrm>
            <a:off x="10418170" y="1963755"/>
            <a:ext cx="822960" cy="822960"/>
          </a:xfrm>
          <a:prstGeom prst="ellipse">
            <a:avLst/>
          </a:prstGeom>
          <a:solidFill>
            <a:srgbClr val="1764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id="{B56CCC6F-0070-0007-B3B6-71621D0A5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847" y="3902286"/>
            <a:ext cx="678787" cy="462968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E1AD7975-DA0E-1395-DD5B-ED482BAA9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499" y="3387578"/>
            <a:ext cx="400900" cy="604411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40E76566-8E12-48F0-2AF7-0F0B05F95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401" y="2966499"/>
            <a:ext cx="595906" cy="607997"/>
          </a:xfrm>
          <a:prstGeom prst="rect">
            <a:avLst/>
          </a:prstGeom>
        </p:spPr>
      </p:pic>
      <p:sp>
        <p:nvSpPr>
          <p:cNvPr id="72" name="Oval 8">
            <a:extLst>
              <a:ext uri="{FF2B5EF4-FFF2-40B4-BE49-F238E27FC236}">
                <a16:creationId xmlns:a16="http://schemas.microsoft.com/office/drawing/2014/main" id="{E697EAD0-2CC1-7F6E-2D9E-5AD28CF049A4}"/>
              </a:ext>
            </a:extLst>
          </p:cNvPr>
          <p:cNvSpPr/>
          <p:nvPr/>
        </p:nvSpPr>
        <p:spPr>
          <a:xfrm>
            <a:off x="8519354" y="2550505"/>
            <a:ext cx="527152" cy="529870"/>
          </a:xfrm>
          <a:custGeom>
            <a:avLst/>
            <a:gdLst/>
            <a:ahLst/>
            <a:cxnLst/>
            <a:rect l="l" t="t" r="r" b="b"/>
            <a:pathLst>
              <a:path w="3068057" h="3083879">
                <a:moveTo>
                  <a:pt x="1943022" y="0"/>
                </a:moveTo>
                <a:cubicBezTo>
                  <a:pt x="2091435" y="0"/>
                  <a:pt x="2214809" y="107202"/>
                  <a:pt x="2232575" y="249298"/>
                </a:cubicBezTo>
                <a:cubicBezTo>
                  <a:pt x="2066806" y="323095"/>
                  <a:pt x="1966497" y="475331"/>
                  <a:pt x="1992863" y="623272"/>
                </a:cubicBezTo>
                <a:lnTo>
                  <a:pt x="2032344" y="614884"/>
                </a:lnTo>
                <a:cubicBezTo>
                  <a:pt x="2007703" y="472429"/>
                  <a:pt x="2119863" y="324636"/>
                  <a:pt x="2294697" y="266187"/>
                </a:cubicBezTo>
                <a:cubicBezTo>
                  <a:pt x="2304190" y="260641"/>
                  <a:pt x="2314409" y="260119"/>
                  <a:pt x="2324748" y="260119"/>
                </a:cubicBezTo>
                <a:cubicBezTo>
                  <a:pt x="2491310" y="260119"/>
                  <a:pt x="2626336" y="395145"/>
                  <a:pt x="2626336" y="561708"/>
                </a:cubicBezTo>
                <a:lnTo>
                  <a:pt x="2609021" y="647481"/>
                </a:lnTo>
                <a:lnTo>
                  <a:pt x="2626336" y="647481"/>
                </a:lnTo>
                <a:lnTo>
                  <a:pt x="2626336" y="656343"/>
                </a:lnTo>
                <a:cubicBezTo>
                  <a:pt x="2762823" y="669742"/>
                  <a:pt x="2867295" y="786613"/>
                  <a:pt x="2867295" y="927882"/>
                </a:cubicBezTo>
                <a:lnTo>
                  <a:pt x="2850464" y="1011252"/>
                </a:lnTo>
                <a:cubicBezTo>
                  <a:pt x="2978255" y="1064152"/>
                  <a:pt x="3068057" y="1190111"/>
                  <a:pt x="3068057" y="1337042"/>
                </a:cubicBezTo>
                <a:cubicBezTo>
                  <a:pt x="3068057" y="1418703"/>
                  <a:pt x="3040320" y="1493884"/>
                  <a:pt x="2992210" y="1551889"/>
                </a:cubicBezTo>
                <a:cubicBezTo>
                  <a:pt x="2909241" y="1651289"/>
                  <a:pt x="2791782" y="1696238"/>
                  <a:pt x="2686704" y="1660749"/>
                </a:cubicBezTo>
                <a:lnTo>
                  <a:pt x="2673794" y="1698968"/>
                </a:lnTo>
                <a:cubicBezTo>
                  <a:pt x="2768232" y="1730865"/>
                  <a:pt x="2870956" y="1707121"/>
                  <a:pt x="2955415" y="1640323"/>
                </a:cubicBezTo>
                <a:cubicBezTo>
                  <a:pt x="2993943" y="1688574"/>
                  <a:pt x="3012247" y="1750635"/>
                  <a:pt x="3012247" y="1816968"/>
                </a:cubicBezTo>
                <a:cubicBezTo>
                  <a:pt x="3012247" y="1986406"/>
                  <a:pt x="2892829" y="2127952"/>
                  <a:pt x="2733451" y="2161496"/>
                </a:cubicBezTo>
                <a:cubicBezTo>
                  <a:pt x="2570803" y="2185843"/>
                  <a:pt x="2422847" y="2122052"/>
                  <a:pt x="2373218" y="2004561"/>
                </a:cubicBezTo>
                <a:cubicBezTo>
                  <a:pt x="2397575" y="1987765"/>
                  <a:pt x="2417022" y="1964396"/>
                  <a:pt x="2431421" y="1936987"/>
                </a:cubicBezTo>
                <a:cubicBezTo>
                  <a:pt x="2469123" y="1865220"/>
                  <a:pt x="2466430" y="1776674"/>
                  <a:pt x="2424327" y="1703750"/>
                </a:cubicBezTo>
                <a:lnTo>
                  <a:pt x="2390880" y="1723060"/>
                </a:lnTo>
                <a:cubicBezTo>
                  <a:pt x="2426033" y="1783948"/>
                  <a:pt x="2428758" y="1857660"/>
                  <a:pt x="2398065" y="1917447"/>
                </a:cubicBezTo>
                <a:cubicBezTo>
                  <a:pt x="2386618" y="1939743"/>
                  <a:pt x="2371177" y="1958844"/>
                  <a:pt x="2348681" y="1969064"/>
                </a:cubicBezTo>
                <a:lnTo>
                  <a:pt x="2314536" y="1978212"/>
                </a:lnTo>
                <a:lnTo>
                  <a:pt x="2320989" y="1994504"/>
                </a:lnTo>
                <a:cubicBezTo>
                  <a:pt x="2292439" y="2010252"/>
                  <a:pt x="2259301" y="2017439"/>
                  <a:pt x="2224883" y="2015050"/>
                </a:cubicBezTo>
                <a:cubicBezTo>
                  <a:pt x="2157880" y="2010397"/>
                  <a:pt x="2096183" y="1970105"/>
                  <a:pt x="2062112" y="1908746"/>
                </a:cubicBezTo>
                <a:lnTo>
                  <a:pt x="2028307" y="1927422"/>
                </a:lnTo>
                <a:cubicBezTo>
                  <a:pt x="2069101" y="2000945"/>
                  <a:pt x="2143517" y="2048870"/>
                  <a:pt x="2224395" y="2053708"/>
                </a:cubicBezTo>
                <a:cubicBezTo>
                  <a:pt x="2263912" y="2056070"/>
                  <a:pt x="2302036" y="2047984"/>
                  <a:pt x="2335071" y="2030056"/>
                </a:cubicBezTo>
                <a:cubicBezTo>
                  <a:pt x="2400196" y="2159379"/>
                  <a:pt x="2567325" y="2230480"/>
                  <a:pt x="2748680" y="2204554"/>
                </a:cubicBezTo>
                <a:cubicBezTo>
                  <a:pt x="2767068" y="2240602"/>
                  <a:pt x="2774723" y="2281713"/>
                  <a:pt x="2774723" y="2324613"/>
                </a:cubicBezTo>
                <a:cubicBezTo>
                  <a:pt x="2774723" y="2444667"/>
                  <a:pt x="2714770" y="2550720"/>
                  <a:pt x="2619461" y="2609132"/>
                </a:cubicBezTo>
                <a:cubicBezTo>
                  <a:pt x="2594093" y="2739763"/>
                  <a:pt x="2496512" y="2844553"/>
                  <a:pt x="2368919" y="2876858"/>
                </a:cubicBezTo>
                <a:cubicBezTo>
                  <a:pt x="2184369" y="2908073"/>
                  <a:pt x="2016372" y="2826285"/>
                  <a:pt x="1978290" y="2684161"/>
                </a:cubicBezTo>
                <a:lnTo>
                  <a:pt x="1939323" y="2694602"/>
                </a:lnTo>
                <a:cubicBezTo>
                  <a:pt x="1970494" y="2810931"/>
                  <a:pt x="2075973" y="2892306"/>
                  <a:pt x="2210223" y="2912307"/>
                </a:cubicBezTo>
                <a:cubicBezTo>
                  <a:pt x="2165434" y="3014618"/>
                  <a:pt x="2062317" y="3083879"/>
                  <a:pt x="1943022" y="3083879"/>
                </a:cubicBezTo>
                <a:cubicBezTo>
                  <a:pt x="1804718" y="3083879"/>
                  <a:pt x="1736151" y="2990782"/>
                  <a:pt x="1657612" y="2862428"/>
                </a:cubicBezTo>
                <a:cubicBezTo>
                  <a:pt x="1632100" y="2775963"/>
                  <a:pt x="1598588" y="2449530"/>
                  <a:pt x="1653064" y="2147091"/>
                </a:cubicBezTo>
                <a:cubicBezTo>
                  <a:pt x="1775302" y="2294672"/>
                  <a:pt x="1947360" y="2360889"/>
                  <a:pt x="2101389" y="2319520"/>
                </a:cubicBezTo>
                <a:lnTo>
                  <a:pt x="2085913" y="2268654"/>
                </a:lnTo>
                <a:cubicBezTo>
                  <a:pt x="1935632" y="2308197"/>
                  <a:pt x="1765039" y="2228547"/>
                  <a:pt x="1652548" y="2065927"/>
                </a:cubicBezTo>
                <a:cubicBezTo>
                  <a:pt x="1594744" y="1988631"/>
                  <a:pt x="1552933" y="1543383"/>
                  <a:pt x="1647107" y="1210118"/>
                </a:cubicBezTo>
                <a:cubicBezTo>
                  <a:pt x="1757451" y="1073526"/>
                  <a:pt x="1924310" y="1023711"/>
                  <a:pt x="2044795" y="1095494"/>
                </a:cubicBezTo>
                <a:lnTo>
                  <a:pt x="2046624" y="1092427"/>
                </a:lnTo>
                <a:cubicBezTo>
                  <a:pt x="2044963" y="1115904"/>
                  <a:pt x="2049817" y="1139574"/>
                  <a:pt x="2059741" y="1162003"/>
                </a:cubicBezTo>
                <a:cubicBezTo>
                  <a:pt x="2085174" y="1219476"/>
                  <a:pt x="2140055" y="1259997"/>
                  <a:pt x="2204060" y="1268556"/>
                </a:cubicBezTo>
                <a:lnTo>
                  <a:pt x="2208020" y="1238949"/>
                </a:lnTo>
                <a:cubicBezTo>
                  <a:pt x="2154665" y="1231814"/>
                  <a:pt x="2108853" y="1198319"/>
                  <a:pt x="2087448" y="1150798"/>
                </a:cubicBezTo>
                <a:cubicBezTo>
                  <a:pt x="2064784" y="1100476"/>
                  <a:pt x="2073123" y="1042569"/>
                  <a:pt x="2109077" y="1000639"/>
                </a:cubicBezTo>
                <a:cubicBezTo>
                  <a:pt x="2142987" y="961090"/>
                  <a:pt x="2196315" y="941798"/>
                  <a:pt x="2249471" y="949847"/>
                </a:cubicBezTo>
                <a:lnTo>
                  <a:pt x="2253988" y="920317"/>
                </a:lnTo>
                <a:cubicBezTo>
                  <a:pt x="2190211" y="910645"/>
                  <a:pt x="2126205" y="934132"/>
                  <a:pt x="2085632" y="982099"/>
                </a:cubicBezTo>
                <a:lnTo>
                  <a:pt x="2052614" y="1055246"/>
                </a:lnTo>
                <a:cubicBezTo>
                  <a:pt x="1928226" y="988072"/>
                  <a:pt x="1765306" y="1028878"/>
                  <a:pt x="1646726" y="1149851"/>
                </a:cubicBezTo>
                <a:cubicBezTo>
                  <a:pt x="1576863" y="1018908"/>
                  <a:pt x="1584053" y="461235"/>
                  <a:pt x="1633436" y="269593"/>
                </a:cubicBezTo>
                <a:cubicBezTo>
                  <a:pt x="1697428" y="119029"/>
                  <a:pt x="1776459" y="0"/>
                  <a:pt x="1943022" y="0"/>
                </a:cubicBezTo>
                <a:close/>
                <a:moveTo>
                  <a:pt x="1125035" y="0"/>
                </a:moveTo>
                <a:cubicBezTo>
                  <a:pt x="1263339" y="0"/>
                  <a:pt x="1331906" y="93097"/>
                  <a:pt x="1410445" y="221451"/>
                </a:cubicBezTo>
                <a:cubicBezTo>
                  <a:pt x="1435957" y="307916"/>
                  <a:pt x="1469469" y="634350"/>
                  <a:pt x="1414993" y="936788"/>
                </a:cubicBezTo>
                <a:cubicBezTo>
                  <a:pt x="1292755" y="789207"/>
                  <a:pt x="1120697" y="722990"/>
                  <a:pt x="966668" y="764359"/>
                </a:cubicBezTo>
                <a:lnTo>
                  <a:pt x="982144" y="815225"/>
                </a:lnTo>
                <a:cubicBezTo>
                  <a:pt x="1132425" y="775682"/>
                  <a:pt x="1303018" y="855332"/>
                  <a:pt x="1415509" y="1017952"/>
                </a:cubicBezTo>
                <a:cubicBezTo>
                  <a:pt x="1473313" y="1095249"/>
                  <a:pt x="1515123" y="1540497"/>
                  <a:pt x="1420950" y="1873762"/>
                </a:cubicBezTo>
                <a:cubicBezTo>
                  <a:pt x="1310606" y="2010353"/>
                  <a:pt x="1143747" y="2060168"/>
                  <a:pt x="1023262" y="1988385"/>
                </a:cubicBezTo>
                <a:lnTo>
                  <a:pt x="1021433" y="1991453"/>
                </a:lnTo>
                <a:cubicBezTo>
                  <a:pt x="1023094" y="1967976"/>
                  <a:pt x="1018240" y="1944306"/>
                  <a:pt x="1008316" y="1921877"/>
                </a:cubicBezTo>
                <a:cubicBezTo>
                  <a:pt x="982883" y="1864403"/>
                  <a:pt x="928002" y="1823883"/>
                  <a:pt x="863997" y="1815323"/>
                </a:cubicBezTo>
                <a:lnTo>
                  <a:pt x="860037" y="1844930"/>
                </a:lnTo>
                <a:cubicBezTo>
                  <a:pt x="913392" y="1852066"/>
                  <a:pt x="959204" y="1885560"/>
                  <a:pt x="980609" y="1933082"/>
                </a:cubicBezTo>
                <a:cubicBezTo>
                  <a:pt x="1003273" y="1983404"/>
                  <a:pt x="994934" y="2041310"/>
                  <a:pt x="958980" y="2083241"/>
                </a:cubicBezTo>
                <a:cubicBezTo>
                  <a:pt x="925070" y="2122789"/>
                  <a:pt x="871742" y="2142082"/>
                  <a:pt x="818586" y="2134033"/>
                </a:cubicBezTo>
                <a:lnTo>
                  <a:pt x="814069" y="2163562"/>
                </a:lnTo>
                <a:cubicBezTo>
                  <a:pt x="877846" y="2173235"/>
                  <a:pt x="941852" y="2149747"/>
                  <a:pt x="982425" y="2101780"/>
                </a:cubicBezTo>
                <a:lnTo>
                  <a:pt x="1015443" y="2028633"/>
                </a:lnTo>
                <a:cubicBezTo>
                  <a:pt x="1139831" y="2095808"/>
                  <a:pt x="1302751" y="2055001"/>
                  <a:pt x="1421331" y="1934029"/>
                </a:cubicBezTo>
                <a:cubicBezTo>
                  <a:pt x="1491194" y="2064971"/>
                  <a:pt x="1484003" y="2622644"/>
                  <a:pt x="1434621" y="2814287"/>
                </a:cubicBezTo>
                <a:cubicBezTo>
                  <a:pt x="1370629" y="2964850"/>
                  <a:pt x="1291598" y="3083879"/>
                  <a:pt x="1125035" y="3083879"/>
                </a:cubicBezTo>
                <a:cubicBezTo>
                  <a:pt x="976622" y="3083879"/>
                  <a:pt x="853248" y="2976677"/>
                  <a:pt x="835482" y="2834581"/>
                </a:cubicBezTo>
                <a:cubicBezTo>
                  <a:pt x="1001251" y="2760784"/>
                  <a:pt x="1101560" y="2608549"/>
                  <a:pt x="1075194" y="2460607"/>
                </a:cubicBezTo>
                <a:lnTo>
                  <a:pt x="1035713" y="2468996"/>
                </a:lnTo>
                <a:cubicBezTo>
                  <a:pt x="1060354" y="2611450"/>
                  <a:pt x="948194" y="2759243"/>
                  <a:pt x="773360" y="2817692"/>
                </a:cubicBezTo>
                <a:cubicBezTo>
                  <a:pt x="763867" y="2823239"/>
                  <a:pt x="753648" y="2823760"/>
                  <a:pt x="743309" y="2823760"/>
                </a:cubicBezTo>
                <a:cubicBezTo>
                  <a:pt x="576747" y="2823760"/>
                  <a:pt x="441721" y="2688734"/>
                  <a:pt x="441721" y="2522172"/>
                </a:cubicBezTo>
                <a:lnTo>
                  <a:pt x="459036" y="2436399"/>
                </a:lnTo>
                <a:lnTo>
                  <a:pt x="441721" y="2436399"/>
                </a:lnTo>
                <a:lnTo>
                  <a:pt x="441721" y="2427537"/>
                </a:lnTo>
                <a:cubicBezTo>
                  <a:pt x="305234" y="2414137"/>
                  <a:pt x="200762" y="2297266"/>
                  <a:pt x="200762" y="2155997"/>
                </a:cubicBezTo>
                <a:lnTo>
                  <a:pt x="217593" y="2072628"/>
                </a:lnTo>
                <a:cubicBezTo>
                  <a:pt x="89802" y="2019727"/>
                  <a:pt x="0" y="1893768"/>
                  <a:pt x="0" y="1746838"/>
                </a:cubicBezTo>
                <a:cubicBezTo>
                  <a:pt x="0" y="1665177"/>
                  <a:pt x="27737" y="1589996"/>
                  <a:pt x="75847" y="1531990"/>
                </a:cubicBezTo>
                <a:cubicBezTo>
                  <a:pt x="158816" y="1432590"/>
                  <a:pt x="276275" y="1387641"/>
                  <a:pt x="381353" y="1423131"/>
                </a:cubicBezTo>
                <a:lnTo>
                  <a:pt x="394263" y="1384911"/>
                </a:lnTo>
                <a:cubicBezTo>
                  <a:pt x="299825" y="1353014"/>
                  <a:pt x="197101" y="1376758"/>
                  <a:pt x="112642" y="1443556"/>
                </a:cubicBezTo>
                <a:cubicBezTo>
                  <a:pt x="74114" y="1395305"/>
                  <a:pt x="55810" y="1333244"/>
                  <a:pt x="55810" y="1266911"/>
                </a:cubicBezTo>
                <a:cubicBezTo>
                  <a:pt x="55810" y="1097473"/>
                  <a:pt x="175228" y="955927"/>
                  <a:pt x="334606" y="922383"/>
                </a:cubicBezTo>
                <a:cubicBezTo>
                  <a:pt x="497254" y="898036"/>
                  <a:pt x="645210" y="961827"/>
                  <a:pt x="694839" y="1079319"/>
                </a:cubicBezTo>
                <a:cubicBezTo>
                  <a:pt x="670482" y="1096114"/>
                  <a:pt x="651035" y="1119484"/>
                  <a:pt x="636636" y="1146893"/>
                </a:cubicBezTo>
                <a:cubicBezTo>
                  <a:pt x="598934" y="1218660"/>
                  <a:pt x="601627" y="1307205"/>
                  <a:pt x="643730" y="1380130"/>
                </a:cubicBezTo>
                <a:lnTo>
                  <a:pt x="677177" y="1360819"/>
                </a:lnTo>
                <a:cubicBezTo>
                  <a:pt x="642024" y="1299932"/>
                  <a:pt x="639299" y="1226219"/>
                  <a:pt x="669992" y="1166433"/>
                </a:cubicBezTo>
                <a:cubicBezTo>
                  <a:pt x="681439" y="1144136"/>
                  <a:pt x="696880" y="1125036"/>
                  <a:pt x="719376" y="1114815"/>
                </a:cubicBezTo>
                <a:lnTo>
                  <a:pt x="753521" y="1105667"/>
                </a:lnTo>
                <a:lnTo>
                  <a:pt x="747068" y="1089375"/>
                </a:lnTo>
                <a:cubicBezTo>
                  <a:pt x="775618" y="1073627"/>
                  <a:pt x="808756" y="1066440"/>
                  <a:pt x="843174" y="1068829"/>
                </a:cubicBezTo>
                <a:cubicBezTo>
                  <a:pt x="910177" y="1073482"/>
                  <a:pt x="971874" y="1113774"/>
                  <a:pt x="1005945" y="1175134"/>
                </a:cubicBezTo>
                <a:lnTo>
                  <a:pt x="1039750" y="1156458"/>
                </a:lnTo>
                <a:cubicBezTo>
                  <a:pt x="998956" y="1082934"/>
                  <a:pt x="924540" y="1035010"/>
                  <a:pt x="843662" y="1030172"/>
                </a:cubicBezTo>
                <a:cubicBezTo>
                  <a:pt x="804145" y="1027809"/>
                  <a:pt x="766021" y="1035895"/>
                  <a:pt x="732986" y="1053824"/>
                </a:cubicBezTo>
                <a:cubicBezTo>
                  <a:pt x="667861" y="924500"/>
                  <a:pt x="500732" y="853399"/>
                  <a:pt x="319377" y="879325"/>
                </a:cubicBezTo>
                <a:cubicBezTo>
                  <a:pt x="300989" y="843277"/>
                  <a:pt x="293334" y="802167"/>
                  <a:pt x="293334" y="759266"/>
                </a:cubicBezTo>
                <a:cubicBezTo>
                  <a:pt x="293334" y="639212"/>
                  <a:pt x="353287" y="533159"/>
                  <a:pt x="448596" y="474747"/>
                </a:cubicBezTo>
                <a:cubicBezTo>
                  <a:pt x="473964" y="344116"/>
                  <a:pt x="571545" y="239326"/>
                  <a:pt x="699138" y="207021"/>
                </a:cubicBezTo>
                <a:cubicBezTo>
                  <a:pt x="883688" y="175806"/>
                  <a:pt x="1051685" y="257594"/>
                  <a:pt x="1089767" y="399718"/>
                </a:cubicBezTo>
                <a:lnTo>
                  <a:pt x="1128734" y="389277"/>
                </a:lnTo>
                <a:cubicBezTo>
                  <a:pt x="1097563" y="272948"/>
                  <a:pt x="992084" y="191573"/>
                  <a:pt x="857834" y="171572"/>
                </a:cubicBezTo>
                <a:cubicBezTo>
                  <a:pt x="902623" y="69261"/>
                  <a:pt x="1005740" y="0"/>
                  <a:pt x="1125035" y="0"/>
                </a:cubicBezTo>
                <a:close/>
              </a:path>
            </a:pathLst>
          </a:custGeom>
          <a:solidFill>
            <a:srgbClr val="F477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73" name="Block Arc 20">
            <a:extLst>
              <a:ext uri="{FF2B5EF4-FFF2-40B4-BE49-F238E27FC236}">
                <a16:creationId xmlns:a16="http://schemas.microsoft.com/office/drawing/2014/main" id="{CA51E949-78FC-E40A-DD48-B261000C3A89}"/>
              </a:ext>
            </a:extLst>
          </p:cNvPr>
          <p:cNvSpPr>
            <a:spLocks noChangeAspect="1"/>
          </p:cNvSpPr>
          <p:nvPr/>
        </p:nvSpPr>
        <p:spPr>
          <a:xfrm rot="10800000">
            <a:off x="10679287" y="2195235"/>
            <a:ext cx="332010" cy="360000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74" name="Imagen 73" descr="Texto, Pizarra&#10;&#10;Descripción generada automáticamente">
            <a:extLst>
              <a:ext uri="{FF2B5EF4-FFF2-40B4-BE49-F238E27FC236}">
                <a16:creationId xmlns:a16="http://schemas.microsoft.com/office/drawing/2014/main" id="{3D59BC68-BFDE-8CA4-9324-A33F648E8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5180" y="2152080"/>
            <a:ext cx="1422400" cy="1422400"/>
          </a:xfrm>
          <a:prstGeom prst="rect">
            <a:avLst/>
          </a:prstGeom>
        </p:spPr>
      </p:pic>
      <p:pic>
        <p:nvPicPr>
          <p:cNvPr id="75" name="Imagen 74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9F298AFC-05EB-D61E-B4DF-BDFB0845E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2095" y="2195234"/>
            <a:ext cx="1917951" cy="1020227"/>
          </a:xfrm>
          <a:prstGeom prst="rect">
            <a:avLst/>
          </a:prstGeom>
        </p:spPr>
      </p:pic>
      <p:pic>
        <p:nvPicPr>
          <p:cNvPr id="77" name="Imagen 76" descr="Un tatuaje en el braz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1CECECA-0DC3-625B-D3D4-58136BDA53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0333" y="1862946"/>
            <a:ext cx="1422401" cy="887775"/>
          </a:xfrm>
          <a:prstGeom prst="rect">
            <a:avLst/>
          </a:prstGeom>
        </p:spPr>
      </p:pic>
      <p:pic>
        <p:nvPicPr>
          <p:cNvPr id="78" name="Imagen 77" descr="Imagen que contiene persona, ropa, sostener, vistiendo&#10;&#10;Descripción generada automáticamente">
            <a:extLst>
              <a:ext uri="{FF2B5EF4-FFF2-40B4-BE49-F238E27FC236}">
                <a16:creationId xmlns:a16="http://schemas.microsoft.com/office/drawing/2014/main" id="{2873CA81-8F0E-EEB0-07D6-A2A693D3A8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6451" y="4900762"/>
            <a:ext cx="1180318" cy="1051376"/>
          </a:xfrm>
          <a:prstGeom prst="rect">
            <a:avLst/>
          </a:prstGeom>
        </p:spPr>
      </p:pic>
      <p:pic>
        <p:nvPicPr>
          <p:cNvPr id="79" name="Imagen 78" descr="Imagen que contiene persona, interior, hombre, cama&#10;&#10;Descripción generada automáticamente">
            <a:extLst>
              <a:ext uri="{FF2B5EF4-FFF2-40B4-BE49-F238E27FC236}">
                <a16:creationId xmlns:a16="http://schemas.microsoft.com/office/drawing/2014/main" id="{E822BFDC-1631-F1F5-2867-2392F66592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1174" y="547489"/>
            <a:ext cx="988023" cy="13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49130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4FF616-6557-090F-E178-1CF62F726F54}"/>
              </a:ext>
            </a:extLst>
          </p:cNvPr>
          <p:cNvSpPr txBox="1">
            <a:spLocks/>
          </p:cNvSpPr>
          <p:nvPr/>
        </p:nvSpPr>
        <p:spPr>
          <a:xfrm>
            <a:off x="304152" y="3238542"/>
            <a:ext cx="4470400" cy="3809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FA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PACIENTE CON DISPOSITIVOS PARA RM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5D93C17-D458-7C8E-106E-ECABAC1967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8142893"/>
              </p:ext>
            </p:extLst>
          </p:nvPr>
        </p:nvGraphicFramePr>
        <p:xfrm>
          <a:off x="3477922" y="1041703"/>
          <a:ext cx="9222078" cy="5816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383B6238-DA5C-CBD0-9F29-140F1FA59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11303" y="3003063"/>
            <a:ext cx="1448690" cy="177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3" descr="Descripción: https://encrypted-tbn0.gstatic.com/images?q=tbn:ANd9GcSEZrc9mYS4JlSBbBzSNgXYKvuPOJ_UQzTXKb-mWdR5V4xZBo4A">
            <a:extLst>
              <a:ext uri="{FF2B5EF4-FFF2-40B4-BE49-F238E27FC236}">
                <a16:creationId xmlns:a16="http://schemas.microsoft.com/office/drawing/2014/main" id="{652085D6-C6EE-C6AE-369F-D4E8A5A25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361" y="2628622"/>
            <a:ext cx="166528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687569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07EDC3-212C-663D-5CEE-A5CD72D44B03}"/>
              </a:ext>
            </a:extLst>
          </p:cNvPr>
          <p:cNvSpPr txBox="1">
            <a:spLocks/>
          </p:cNvSpPr>
          <p:nvPr/>
        </p:nvSpPr>
        <p:spPr>
          <a:xfrm>
            <a:off x="3107649" y="3259932"/>
            <a:ext cx="5976702" cy="8897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FA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PROTECCIÓN RADIOLÓGICA</a:t>
            </a:r>
          </a:p>
        </p:txBody>
      </p:sp>
      <p:sp>
        <p:nvSpPr>
          <p:cNvPr id="23" name="TextBox 50">
            <a:extLst>
              <a:ext uri="{FF2B5EF4-FFF2-40B4-BE49-F238E27FC236}">
                <a16:creationId xmlns:a16="http://schemas.microsoft.com/office/drawing/2014/main" id="{952F0D05-921D-BEC2-06B0-33C3E3778E98}"/>
              </a:ext>
            </a:extLst>
          </p:cNvPr>
          <p:cNvSpPr txBox="1"/>
          <p:nvPr/>
        </p:nvSpPr>
        <p:spPr>
          <a:xfrm flipH="1">
            <a:off x="5210124" y="2672321"/>
            <a:ext cx="665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1"/>
            <a:r>
              <a:rPr lang="en-US" altLang="ko-KR" sz="2800" b="1" kern="1200" dirty="0">
                <a:solidFill>
                  <a:schemeClr val="bg1"/>
                </a:solidFill>
                <a:latin typeface="Arial"/>
                <a:ea typeface="Arial Unicode MS"/>
              </a:rPr>
              <a:t>01</a:t>
            </a:r>
            <a:endParaRPr lang="ko-KR" altLang="en-US" sz="2800" b="1" kern="1200" dirty="0">
              <a:solidFill>
                <a:schemeClr val="bg1"/>
              </a:solidFill>
              <a:latin typeface="Arial"/>
              <a:ea typeface="Arial Unicode MS"/>
            </a:endParaRP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8F05F040-0EBE-BD90-9508-96BA32FC05F6}"/>
              </a:ext>
            </a:extLst>
          </p:cNvPr>
          <p:cNvSpPr txBox="1"/>
          <p:nvPr/>
        </p:nvSpPr>
        <p:spPr>
          <a:xfrm flipH="1">
            <a:off x="4859301" y="3630294"/>
            <a:ext cx="665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1"/>
            <a:r>
              <a:rPr lang="en-US" altLang="ko-KR" sz="2800" b="1" kern="1200" dirty="0">
                <a:solidFill>
                  <a:schemeClr val="bg1"/>
                </a:solidFill>
                <a:latin typeface="Arial"/>
                <a:ea typeface="Arial Unicode MS"/>
              </a:rPr>
              <a:t>02</a:t>
            </a:r>
            <a:endParaRPr lang="ko-KR" altLang="en-US" sz="2800" b="1" kern="1200" dirty="0">
              <a:solidFill>
                <a:schemeClr val="bg1"/>
              </a:solidFill>
              <a:latin typeface="Arial"/>
              <a:ea typeface="Arial Unicode MS"/>
            </a:endParaRPr>
          </a:p>
        </p:txBody>
      </p:sp>
      <p:sp>
        <p:nvSpPr>
          <p:cNvPr id="28" name="TextBox 56">
            <a:extLst>
              <a:ext uri="{FF2B5EF4-FFF2-40B4-BE49-F238E27FC236}">
                <a16:creationId xmlns:a16="http://schemas.microsoft.com/office/drawing/2014/main" id="{C5597586-8989-4299-A0F3-EAC4BAEBDBAF}"/>
              </a:ext>
            </a:extLst>
          </p:cNvPr>
          <p:cNvSpPr txBox="1"/>
          <p:nvPr/>
        </p:nvSpPr>
        <p:spPr>
          <a:xfrm>
            <a:off x="6018062" y="2573580"/>
            <a:ext cx="517847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PRINCIPIO ALARA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TextBox 59">
            <a:extLst>
              <a:ext uri="{FF2B5EF4-FFF2-40B4-BE49-F238E27FC236}">
                <a16:creationId xmlns:a16="http://schemas.microsoft.com/office/drawing/2014/main" id="{87CC5DCF-ECC8-6636-BE9C-CA7366BFF935}"/>
              </a:ext>
            </a:extLst>
          </p:cNvPr>
          <p:cNvSpPr txBox="1"/>
          <p:nvPr/>
        </p:nvSpPr>
        <p:spPr>
          <a:xfrm>
            <a:off x="5727012" y="3540158"/>
            <a:ext cx="517847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REGISTRO DOSIS POR PACIENTE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TextBox 55">
            <a:extLst>
              <a:ext uri="{FF2B5EF4-FFF2-40B4-BE49-F238E27FC236}">
                <a16:creationId xmlns:a16="http://schemas.microsoft.com/office/drawing/2014/main" id="{49A9957B-C253-21D7-7B54-348FE70A1B2A}"/>
              </a:ext>
            </a:extLst>
          </p:cNvPr>
          <p:cNvSpPr txBox="1"/>
          <p:nvPr/>
        </p:nvSpPr>
        <p:spPr>
          <a:xfrm>
            <a:off x="5785647" y="1493631"/>
            <a:ext cx="517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Dosis tan baja como sea posible y cuya imagen cumpla con los parámetros de calidad</a:t>
            </a:r>
          </a:p>
        </p:txBody>
      </p:sp>
      <p:sp>
        <p:nvSpPr>
          <p:cNvPr id="33" name="TextBox 55">
            <a:extLst>
              <a:ext uri="{FF2B5EF4-FFF2-40B4-BE49-F238E27FC236}">
                <a16:creationId xmlns:a16="http://schemas.microsoft.com/office/drawing/2014/main" id="{DB51E2DF-AC35-1C12-26D2-5CFE2D52A1F5}"/>
              </a:ext>
            </a:extLst>
          </p:cNvPr>
          <p:cNvSpPr txBox="1"/>
          <p:nvPr/>
        </p:nvSpPr>
        <p:spPr>
          <a:xfrm rot="10800000" flipV="1">
            <a:off x="5673574" y="3878211"/>
            <a:ext cx="3784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Incluye número de proyecciones</a:t>
            </a:r>
          </a:p>
        </p:txBody>
      </p:sp>
    </p:spTree>
    <p:extLst>
      <p:ext uri="{BB962C8B-B14F-4D97-AF65-F5344CB8AC3E}">
        <p14:creationId xmlns:p14="http://schemas.microsoft.com/office/powerpoint/2010/main" val="1349936202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escritorio, tabla, computadora&#10;&#10;Descripción generada automáticamente">
            <a:extLst>
              <a:ext uri="{FF2B5EF4-FFF2-40B4-BE49-F238E27FC236}">
                <a16:creationId xmlns:a16="http://schemas.microsoft.com/office/drawing/2014/main" id="{B471B480-A942-A5B0-ECBB-593ED52B5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02" y="1883500"/>
            <a:ext cx="4005836" cy="2668888"/>
          </a:xfrm>
          <a:prstGeom prst="rect">
            <a:avLst/>
          </a:prstGeom>
        </p:spPr>
      </p:pic>
      <p:pic>
        <p:nvPicPr>
          <p:cNvPr id="4" name="Imagen 3" descr="Una persona jugando wii&#10;&#10;Descripción generada automáticamente con confianza media">
            <a:extLst>
              <a:ext uri="{FF2B5EF4-FFF2-40B4-BE49-F238E27FC236}">
                <a16:creationId xmlns:a16="http://schemas.microsoft.com/office/drawing/2014/main" id="{655BFD62-49B4-05D5-9E3D-BE76C5518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75" y="4818390"/>
            <a:ext cx="2487090" cy="1657023"/>
          </a:xfrm>
          <a:prstGeom prst="rect">
            <a:avLst/>
          </a:prstGeom>
        </p:spPr>
      </p:pic>
      <p:sp>
        <p:nvSpPr>
          <p:cNvPr id="6" name="Flecha derecha 5">
            <a:extLst>
              <a:ext uri="{FF2B5EF4-FFF2-40B4-BE49-F238E27FC236}">
                <a16:creationId xmlns:a16="http://schemas.microsoft.com/office/drawing/2014/main" id="{D6129D43-C296-812B-55F9-E3FA78B863B5}"/>
              </a:ext>
            </a:extLst>
          </p:cNvPr>
          <p:cNvSpPr/>
          <p:nvPr/>
        </p:nvSpPr>
        <p:spPr>
          <a:xfrm>
            <a:off x="4859301" y="1763474"/>
            <a:ext cx="3160613" cy="592428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44907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SEGURIDAD PACIENTE</a:t>
            </a:r>
          </a:p>
        </p:txBody>
      </p:sp>
      <p:sp>
        <p:nvSpPr>
          <p:cNvPr id="8" name="Flecha izquierda 7">
            <a:extLst>
              <a:ext uri="{FF2B5EF4-FFF2-40B4-BE49-F238E27FC236}">
                <a16:creationId xmlns:a16="http://schemas.microsoft.com/office/drawing/2014/main" id="{6ECF3F34-6713-9CA7-EC86-544FAF65CF28}"/>
              </a:ext>
            </a:extLst>
          </p:cNvPr>
          <p:cNvSpPr/>
          <p:nvPr/>
        </p:nvSpPr>
        <p:spPr>
          <a:xfrm>
            <a:off x="8424334" y="1695022"/>
            <a:ext cx="3160613" cy="660880"/>
          </a:xfrm>
          <a:prstGeom prst="leftArrow">
            <a:avLst/>
          </a:prstGeom>
          <a:solidFill>
            <a:sysClr val="window" lastClr="FFFFFF"/>
          </a:solidFill>
          <a:ln w="12700" cap="flat" cmpd="sng" algn="ctr">
            <a:solidFill>
              <a:srgbClr val="44907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SEGURIDAD RADIOLÓGICA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3B6F43D6-A04F-48FD-65E7-FD5B4D038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1155" y="2515212"/>
            <a:ext cx="6489507" cy="825874"/>
          </a:xfrm>
          <a:prstGeom prst="roundRect">
            <a:avLst>
              <a:gd name="adj" fmla="val 50000"/>
            </a:avLst>
          </a:prstGeom>
          <a:solidFill>
            <a:srgbClr val="DC35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BC68D46B-013A-8E0C-FBAE-FB52E530C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7470" y="3478967"/>
            <a:ext cx="6489507" cy="825874"/>
          </a:xfrm>
          <a:prstGeom prst="roundRect">
            <a:avLst>
              <a:gd name="adj" fmla="val 50000"/>
            </a:avLst>
          </a:prstGeom>
          <a:solidFill>
            <a:srgbClr val="F1CF0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9DD9D5DD-E6D5-C106-2CA3-4AB709183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786" y="4442722"/>
            <a:ext cx="6489507" cy="825874"/>
          </a:xfrm>
          <a:prstGeom prst="roundRect">
            <a:avLst>
              <a:gd name="adj" fmla="val 50000"/>
            </a:avLst>
          </a:prstGeom>
          <a:solidFill>
            <a:srgbClr val="44907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BBFAFD0-07D0-A6FD-4F67-2B6E0E16D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102" y="5406477"/>
            <a:ext cx="6489507" cy="825874"/>
          </a:xfrm>
          <a:prstGeom prst="roundRect">
            <a:avLst>
              <a:gd name="adj" fmla="val 50000"/>
            </a:avLst>
          </a:prstGeom>
          <a:solidFill>
            <a:srgbClr val="1764B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TextBox 50">
            <a:extLst>
              <a:ext uri="{FF2B5EF4-FFF2-40B4-BE49-F238E27FC236}">
                <a16:creationId xmlns:a16="http://schemas.microsoft.com/office/drawing/2014/main" id="{952F0D05-921D-BEC2-06B0-33C3E3778E98}"/>
              </a:ext>
            </a:extLst>
          </p:cNvPr>
          <p:cNvSpPr txBox="1"/>
          <p:nvPr/>
        </p:nvSpPr>
        <p:spPr>
          <a:xfrm flipH="1">
            <a:off x="5210124" y="2672321"/>
            <a:ext cx="665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1"/>
            <a:r>
              <a:rPr lang="en-US" altLang="ko-KR" sz="2800" b="1" kern="1200" dirty="0">
                <a:solidFill>
                  <a:schemeClr val="bg1"/>
                </a:solidFill>
                <a:latin typeface="Arial"/>
                <a:ea typeface="Arial Unicode MS"/>
              </a:rPr>
              <a:t>01</a:t>
            </a:r>
            <a:endParaRPr lang="ko-KR" altLang="en-US" sz="2800" b="1" kern="1200" dirty="0">
              <a:solidFill>
                <a:schemeClr val="bg1"/>
              </a:solidFill>
              <a:latin typeface="Arial"/>
              <a:ea typeface="Arial Unicode MS"/>
            </a:endParaRP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8F05F040-0EBE-BD90-9508-96BA32FC05F6}"/>
              </a:ext>
            </a:extLst>
          </p:cNvPr>
          <p:cNvSpPr txBox="1"/>
          <p:nvPr/>
        </p:nvSpPr>
        <p:spPr>
          <a:xfrm flipH="1">
            <a:off x="4859301" y="3630294"/>
            <a:ext cx="665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1"/>
            <a:r>
              <a:rPr lang="en-US" altLang="ko-KR" sz="2800" b="1" kern="1200" dirty="0">
                <a:solidFill>
                  <a:schemeClr val="bg1"/>
                </a:solidFill>
                <a:latin typeface="Arial"/>
                <a:ea typeface="Arial Unicode MS"/>
              </a:rPr>
              <a:t>02</a:t>
            </a:r>
            <a:endParaRPr lang="ko-KR" altLang="en-US" sz="2800" b="1" kern="1200" dirty="0">
              <a:solidFill>
                <a:schemeClr val="bg1"/>
              </a:solidFill>
              <a:latin typeface="Arial"/>
              <a:ea typeface="Arial Unicode MS"/>
            </a:endParaRPr>
          </a:p>
        </p:txBody>
      </p:sp>
      <p:sp>
        <p:nvSpPr>
          <p:cNvPr id="25" name="TextBox 50">
            <a:extLst>
              <a:ext uri="{FF2B5EF4-FFF2-40B4-BE49-F238E27FC236}">
                <a16:creationId xmlns:a16="http://schemas.microsoft.com/office/drawing/2014/main" id="{7956E785-730B-A330-F83D-5B151D66EC28}"/>
              </a:ext>
            </a:extLst>
          </p:cNvPr>
          <p:cNvSpPr txBox="1"/>
          <p:nvPr/>
        </p:nvSpPr>
        <p:spPr>
          <a:xfrm flipH="1">
            <a:off x="4627777" y="4545984"/>
            <a:ext cx="665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1"/>
            <a:r>
              <a:rPr lang="en-US" altLang="ko-KR" sz="2800" b="1" kern="1200" dirty="0">
                <a:solidFill>
                  <a:schemeClr val="bg1"/>
                </a:solidFill>
                <a:latin typeface="Arial"/>
                <a:ea typeface="Arial Unicode MS"/>
              </a:rPr>
              <a:t>03</a:t>
            </a:r>
            <a:endParaRPr lang="ko-KR" altLang="en-US" sz="2800" b="1" kern="1200" dirty="0">
              <a:solidFill>
                <a:schemeClr val="bg1"/>
              </a:solidFill>
              <a:latin typeface="Arial"/>
              <a:ea typeface="Arial Unicode MS"/>
            </a:endParaRPr>
          </a:p>
        </p:txBody>
      </p:sp>
      <p:sp>
        <p:nvSpPr>
          <p:cNvPr id="26" name="TextBox 50">
            <a:extLst>
              <a:ext uri="{FF2B5EF4-FFF2-40B4-BE49-F238E27FC236}">
                <a16:creationId xmlns:a16="http://schemas.microsoft.com/office/drawing/2014/main" id="{3513D0DF-E26F-6BBE-FD28-94BC06D55FE9}"/>
              </a:ext>
            </a:extLst>
          </p:cNvPr>
          <p:cNvSpPr txBox="1"/>
          <p:nvPr/>
        </p:nvSpPr>
        <p:spPr>
          <a:xfrm flipH="1">
            <a:off x="4329591" y="5557804"/>
            <a:ext cx="665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1"/>
            <a:r>
              <a:rPr lang="en-US" altLang="ko-KR" sz="2800" b="1" kern="1200" dirty="0">
                <a:solidFill>
                  <a:schemeClr val="bg1"/>
                </a:solidFill>
                <a:latin typeface="Arial"/>
                <a:ea typeface="Arial Unicode MS"/>
              </a:rPr>
              <a:t>04</a:t>
            </a:r>
            <a:endParaRPr lang="ko-KR" altLang="en-US" sz="2800" b="1" kern="1200" dirty="0">
              <a:solidFill>
                <a:schemeClr val="bg1"/>
              </a:solidFill>
              <a:latin typeface="Arial"/>
              <a:ea typeface="Arial Unicode MS"/>
            </a:endParaRPr>
          </a:p>
        </p:txBody>
      </p:sp>
      <p:sp>
        <p:nvSpPr>
          <p:cNvPr id="28" name="TextBox 56">
            <a:extLst>
              <a:ext uri="{FF2B5EF4-FFF2-40B4-BE49-F238E27FC236}">
                <a16:creationId xmlns:a16="http://schemas.microsoft.com/office/drawing/2014/main" id="{C5597586-8989-4299-A0F3-EAC4BAEBDBAF}"/>
              </a:ext>
            </a:extLst>
          </p:cNvPr>
          <p:cNvSpPr txBox="1"/>
          <p:nvPr/>
        </p:nvSpPr>
        <p:spPr>
          <a:xfrm>
            <a:off x="6018062" y="2573580"/>
            <a:ext cx="517847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PRINCIPIO ALARA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TextBox 59">
            <a:extLst>
              <a:ext uri="{FF2B5EF4-FFF2-40B4-BE49-F238E27FC236}">
                <a16:creationId xmlns:a16="http://schemas.microsoft.com/office/drawing/2014/main" id="{87CC5DCF-ECC8-6636-BE9C-CA7366BFF935}"/>
              </a:ext>
            </a:extLst>
          </p:cNvPr>
          <p:cNvSpPr txBox="1"/>
          <p:nvPr/>
        </p:nvSpPr>
        <p:spPr>
          <a:xfrm>
            <a:off x="5727012" y="3540158"/>
            <a:ext cx="517847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REGISTRO DOSIS POR PACIENTE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0" name="TextBox 62">
            <a:extLst>
              <a:ext uri="{FF2B5EF4-FFF2-40B4-BE49-F238E27FC236}">
                <a16:creationId xmlns:a16="http://schemas.microsoft.com/office/drawing/2014/main" id="{DDE79FBF-13AB-6442-DC27-22D904C1025C}"/>
              </a:ext>
            </a:extLst>
          </p:cNvPr>
          <p:cNvSpPr txBox="1"/>
          <p:nvPr/>
        </p:nvSpPr>
        <p:spPr>
          <a:xfrm>
            <a:off x="5304552" y="4552569"/>
            <a:ext cx="517847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INCIDENTES ASOCIADOS A DOSIS DE RADIACIÓN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1" name="TextBox 65">
            <a:extLst>
              <a:ext uri="{FF2B5EF4-FFF2-40B4-BE49-F238E27FC236}">
                <a16:creationId xmlns:a16="http://schemas.microsoft.com/office/drawing/2014/main" id="{8387E198-DDD8-A20B-FCCD-200991C0B74B}"/>
              </a:ext>
            </a:extLst>
          </p:cNvPr>
          <p:cNvSpPr txBox="1"/>
          <p:nvPr/>
        </p:nvSpPr>
        <p:spPr>
          <a:xfrm>
            <a:off x="5144914" y="5473314"/>
            <a:ext cx="517847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CUMPLIMIENTO NORMATIVIDAD VIGENTE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TextBox 55">
            <a:extLst>
              <a:ext uri="{FF2B5EF4-FFF2-40B4-BE49-F238E27FC236}">
                <a16:creationId xmlns:a16="http://schemas.microsoft.com/office/drawing/2014/main" id="{49A9957B-C253-21D7-7B54-348FE70A1B2A}"/>
              </a:ext>
            </a:extLst>
          </p:cNvPr>
          <p:cNvSpPr txBox="1"/>
          <p:nvPr/>
        </p:nvSpPr>
        <p:spPr>
          <a:xfrm>
            <a:off x="6018062" y="2814925"/>
            <a:ext cx="517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Dosis tan baja como sea posible y cuya imagen cumpla con los parámetros de calidad</a:t>
            </a:r>
          </a:p>
        </p:txBody>
      </p:sp>
      <p:sp>
        <p:nvSpPr>
          <p:cNvPr id="33" name="TextBox 55">
            <a:extLst>
              <a:ext uri="{FF2B5EF4-FFF2-40B4-BE49-F238E27FC236}">
                <a16:creationId xmlns:a16="http://schemas.microsoft.com/office/drawing/2014/main" id="{DB51E2DF-AC35-1C12-26D2-5CFE2D52A1F5}"/>
              </a:ext>
            </a:extLst>
          </p:cNvPr>
          <p:cNvSpPr txBox="1"/>
          <p:nvPr/>
        </p:nvSpPr>
        <p:spPr>
          <a:xfrm rot="10800000" flipV="1">
            <a:off x="5673574" y="3878211"/>
            <a:ext cx="3784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Incluye número de proyecciones</a:t>
            </a:r>
          </a:p>
        </p:txBody>
      </p:sp>
      <p:sp>
        <p:nvSpPr>
          <p:cNvPr id="34" name="TextBox 61">
            <a:extLst>
              <a:ext uri="{FF2B5EF4-FFF2-40B4-BE49-F238E27FC236}">
                <a16:creationId xmlns:a16="http://schemas.microsoft.com/office/drawing/2014/main" id="{024E88FC-E0C9-56E2-8589-D1ED118041E8}"/>
              </a:ext>
            </a:extLst>
          </p:cNvPr>
          <p:cNvSpPr txBox="1"/>
          <p:nvPr/>
        </p:nvSpPr>
        <p:spPr>
          <a:xfrm>
            <a:off x="5304552" y="4793914"/>
            <a:ext cx="5178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Reporte y seguimiento permanente</a:t>
            </a:r>
          </a:p>
        </p:txBody>
      </p:sp>
      <p:sp>
        <p:nvSpPr>
          <p:cNvPr id="35" name="TextBox 64">
            <a:extLst>
              <a:ext uri="{FF2B5EF4-FFF2-40B4-BE49-F238E27FC236}">
                <a16:creationId xmlns:a16="http://schemas.microsoft.com/office/drawing/2014/main" id="{06FC9505-5301-BBE9-92D1-ACF1F05CD9B0}"/>
              </a:ext>
            </a:extLst>
          </p:cNvPr>
          <p:cNvSpPr txBox="1"/>
          <p:nvPr/>
        </p:nvSpPr>
        <p:spPr>
          <a:xfrm>
            <a:off x="5144914" y="5714659"/>
            <a:ext cx="5178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RESOLUCIÓN 482  DE 2018.</a:t>
            </a:r>
          </a:p>
        </p:txBody>
      </p:sp>
    </p:spTree>
    <p:extLst>
      <p:ext uri="{BB962C8B-B14F-4D97-AF65-F5344CB8AC3E}">
        <p14:creationId xmlns:p14="http://schemas.microsoft.com/office/powerpoint/2010/main" val="49586850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07EDC3-212C-663D-5CEE-A5CD72D44B03}"/>
              </a:ext>
            </a:extLst>
          </p:cNvPr>
          <p:cNvSpPr txBox="1">
            <a:spLocks/>
          </p:cNvSpPr>
          <p:nvPr/>
        </p:nvSpPr>
        <p:spPr>
          <a:xfrm>
            <a:off x="3107649" y="3259932"/>
            <a:ext cx="5976702" cy="8897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FA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SEGURIDAD DEL PACIENTE – INFORME RADIOLÓGICO</a:t>
            </a:r>
          </a:p>
        </p:txBody>
      </p:sp>
      <p:sp>
        <p:nvSpPr>
          <p:cNvPr id="23" name="TextBox 50">
            <a:extLst>
              <a:ext uri="{FF2B5EF4-FFF2-40B4-BE49-F238E27FC236}">
                <a16:creationId xmlns:a16="http://schemas.microsoft.com/office/drawing/2014/main" id="{952F0D05-921D-BEC2-06B0-33C3E3778E98}"/>
              </a:ext>
            </a:extLst>
          </p:cNvPr>
          <p:cNvSpPr txBox="1"/>
          <p:nvPr/>
        </p:nvSpPr>
        <p:spPr>
          <a:xfrm flipH="1">
            <a:off x="5210124" y="2672321"/>
            <a:ext cx="665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1"/>
            <a:r>
              <a:rPr lang="en-US" altLang="ko-KR" sz="2800" b="1" kern="1200" dirty="0">
                <a:solidFill>
                  <a:schemeClr val="bg1"/>
                </a:solidFill>
                <a:latin typeface="Arial"/>
                <a:ea typeface="Arial Unicode MS"/>
              </a:rPr>
              <a:t>01</a:t>
            </a:r>
            <a:endParaRPr lang="ko-KR" altLang="en-US" sz="2800" b="1" kern="1200" dirty="0">
              <a:solidFill>
                <a:schemeClr val="bg1"/>
              </a:solidFill>
              <a:latin typeface="Arial"/>
              <a:ea typeface="Arial Unicode MS"/>
            </a:endParaRPr>
          </a:p>
        </p:txBody>
      </p:sp>
      <p:sp>
        <p:nvSpPr>
          <p:cNvPr id="28" name="TextBox 56">
            <a:extLst>
              <a:ext uri="{FF2B5EF4-FFF2-40B4-BE49-F238E27FC236}">
                <a16:creationId xmlns:a16="http://schemas.microsoft.com/office/drawing/2014/main" id="{C5597586-8989-4299-A0F3-EAC4BAEBDBAF}"/>
              </a:ext>
            </a:extLst>
          </p:cNvPr>
          <p:cNvSpPr txBox="1"/>
          <p:nvPr/>
        </p:nvSpPr>
        <p:spPr>
          <a:xfrm>
            <a:off x="6018062" y="2573580"/>
            <a:ext cx="517847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PRINCIPIO ALARA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TextBox 55">
            <a:extLst>
              <a:ext uri="{FF2B5EF4-FFF2-40B4-BE49-F238E27FC236}">
                <a16:creationId xmlns:a16="http://schemas.microsoft.com/office/drawing/2014/main" id="{49A9957B-C253-21D7-7B54-348FE70A1B2A}"/>
              </a:ext>
            </a:extLst>
          </p:cNvPr>
          <p:cNvSpPr txBox="1"/>
          <p:nvPr/>
        </p:nvSpPr>
        <p:spPr>
          <a:xfrm>
            <a:off x="5785647" y="1493631"/>
            <a:ext cx="517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Dosis tan baja como sea posible y cuya imagen cumpla con los parámetros de calidad</a:t>
            </a:r>
          </a:p>
        </p:txBody>
      </p:sp>
    </p:spTree>
    <p:extLst>
      <p:ext uri="{BB962C8B-B14F-4D97-AF65-F5344CB8AC3E}">
        <p14:creationId xmlns:p14="http://schemas.microsoft.com/office/powerpoint/2010/main" val="1045544069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607216-E05A-AF06-BF6A-564116794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44465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607216-E05A-AF06-BF6A-564116794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9829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0F3034E0-B20B-7AA1-7F1B-0A8516DB7FB8}"/>
              </a:ext>
            </a:extLst>
          </p:cNvPr>
          <p:cNvSpPr/>
          <p:nvPr/>
        </p:nvSpPr>
        <p:spPr>
          <a:xfrm>
            <a:off x="2197" y="5682182"/>
            <a:ext cx="4113050" cy="207327"/>
          </a:xfrm>
          <a:prstGeom prst="rect">
            <a:avLst/>
          </a:prstGeom>
          <a:solidFill>
            <a:srgbClr val="C00000"/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5" name="Rounded Rectangle 37">
            <a:extLst>
              <a:ext uri="{FF2B5EF4-FFF2-40B4-BE49-F238E27FC236}">
                <a16:creationId xmlns:a16="http://schemas.microsoft.com/office/drawing/2014/main" id="{17C23E39-288A-5F66-0C08-F54DF230953D}"/>
              </a:ext>
            </a:extLst>
          </p:cNvPr>
          <p:cNvSpPr/>
          <p:nvPr/>
        </p:nvSpPr>
        <p:spPr>
          <a:xfrm>
            <a:off x="4112942" y="4806324"/>
            <a:ext cx="792000" cy="175606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7" name="Rounded Rectangle 33">
            <a:extLst>
              <a:ext uri="{FF2B5EF4-FFF2-40B4-BE49-F238E27FC236}">
                <a16:creationId xmlns:a16="http://schemas.microsoft.com/office/drawing/2014/main" id="{8DEF8445-3C37-53B6-BBF3-C59EA85A9BA6}"/>
              </a:ext>
            </a:extLst>
          </p:cNvPr>
          <p:cNvSpPr/>
          <p:nvPr/>
        </p:nvSpPr>
        <p:spPr>
          <a:xfrm>
            <a:off x="4903061" y="4133446"/>
            <a:ext cx="792000" cy="1756063"/>
          </a:xfrm>
          <a:prstGeom prst="roundRect">
            <a:avLst>
              <a:gd name="adj" fmla="val 50000"/>
            </a:avLst>
          </a:prstGeom>
          <a:solidFill>
            <a:srgbClr val="009193"/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0FFEC340-8704-2BA4-6E54-BB3D952BFD1D}"/>
              </a:ext>
            </a:extLst>
          </p:cNvPr>
          <p:cNvSpPr/>
          <p:nvPr/>
        </p:nvSpPr>
        <p:spPr>
          <a:xfrm>
            <a:off x="5705776" y="3352228"/>
            <a:ext cx="792000" cy="1756063"/>
          </a:xfrm>
          <a:prstGeom prst="roundRect">
            <a:avLst>
              <a:gd name="adj" fmla="val 50000"/>
            </a:avLst>
          </a:prstGeom>
          <a:solidFill>
            <a:schemeClr val="bg2">
              <a:lumMod val="40000"/>
              <a:lumOff val="60000"/>
            </a:schemeClr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9A4310A6-D2B5-5395-B7C6-B295F3C7C25C}"/>
              </a:ext>
            </a:extLst>
          </p:cNvPr>
          <p:cNvSpPr/>
          <p:nvPr/>
        </p:nvSpPr>
        <p:spPr>
          <a:xfrm>
            <a:off x="6511414" y="2751797"/>
            <a:ext cx="792000" cy="175606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13E8AF7B-C884-F814-DA22-D29C76AF9E72}"/>
              </a:ext>
            </a:extLst>
          </p:cNvPr>
          <p:cNvSpPr txBox="1"/>
          <p:nvPr/>
        </p:nvSpPr>
        <p:spPr>
          <a:xfrm>
            <a:off x="4104845" y="4951866"/>
            <a:ext cx="78746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01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6C11EDC4-A432-65E3-EEEC-F93B354B89C7}"/>
              </a:ext>
            </a:extLst>
          </p:cNvPr>
          <p:cNvSpPr txBox="1"/>
          <p:nvPr/>
        </p:nvSpPr>
        <p:spPr>
          <a:xfrm>
            <a:off x="4892309" y="4230259"/>
            <a:ext cx="76750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02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36AA0CAF-ED2B-C922-E888-A10821C73D4F}"/>
              </a:ext>
            </a:extLst>
          </p:cNvPr>
          <p:cNvSpPr txBox="1"/>
          <p:nvPr/>
        </p:nvSpPr>
        <p:spPr>
          <a:xfrm>
            <a:off x="5697679" y="3429000"/>
            <a:ext cx="78746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03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6C5B2E45-B3C4-F651-2BCA-2ACDBE8BA7B9}"/>
              </a:ext>
            </a:extLst>
          </p:cNvPr>
          <p:cNvSpPr txBox="1"/>
          <p:nvPr/>
        </p:nvSpPr>
        <p:spPr>
          <a:xfrm>
            <a:off x="6486149" y="2844225"/>
            <a:ext cx="78746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04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CC8EAD-1B14-F132-DC24-FF89B1637D85}"/>
              </a:ext>
            </a:extLst>
          </p:cNvPr>
          <p:cNvSpPr txBox="1"/>
          <p:nvPr/>
        </p:nvSpPr>
        <p:spPr>
          <a:xfrm>
            <a:off x="4867447" y="6280908"/>
            <a:ext cx="158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ESTADÍSTICAS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D0B04318-E003-84F3-211B-45423482BD1F}"/>
              </a:ext>
            </a:extLst>
          </p:cNvPr>
          <p:cNvSpPr txBox="1"/>
          <p:nvPr/>
        </p:nvSpPr>
        <p:spPr>
          <a:xfrm>
            <a:off x="5659815" y="5588593"/>
            <a:ext cx="2566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MEDIOS DE CONTRASTE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23BFE8CF-C5D7-B82F-FBC2-F098AEC343E4}"/>
              </a:ext>
            </a:extLst>
          </p:cNvPr>
          <p:cNvSpPr txBox="1"/>
          <p:nvPr/>
        </p:nvSpPr>
        <p:spPr>
          <a:xfrm>
            <a:off x="6259623" y="4813858"/>
            <a:ext cx="2328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SEGURIDAD EN RM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5DE018E2-DE5C-189E-42F2-36AB847D09DB}"/>
              </a:ext>
            </a:extLst>
          </p:cNvPr>
          <p:cNvSpPr txBox="1"/>
          <p:nvPr/>
        </p:nvSpPr>
        <p:spPr>
          <a:xfrm>
            <a:off x="7092015" y="4204375"/>
            <a:ext cx="308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PROTECCIÓN RADIOLÓGICA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30" name="Rounded Rectangle 7">
            <a:extLst>
              <a:ext uri="{FF2B5EF4-FFF2-40B4-BE49-F238E27FC236}">
                <a16:creationId xmlns:a16="http://schemas.microsoft.com/office/drawing/2014/main" id="{46E80DD2-938D-1708-5CCB-D249AC23773E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5218723" y="4820131"/>
            <a:ext cx="162556" cy="635774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31" name="Google Shape;5989;p67">
            <a:extLst>
              <a:ext uri="{FF2B5EF4-FFF2-40B4-BE49-F238E27FC236}">
                <a16:creationId xmlns:a16="http://schemas.microsoft.com/office/drawing/2014/main" id="{58D0F10B-932E-7FB6-BEA4-0F8B01B3AF25}"/>
              </a:ext>
            </a:extLst>
          </p:cNvPr>
          <p:cNvGrpSpPr/>
          <p:nvPr/>
        </p:nvGrpSpPr>
        <p:grpSpPr>
          <a:xfrm>
            <a:off x="5927465" y="4204793"/>
            <a:ext cx="372406" cy="364373"/>
            <a:chOff x="-41117650" y="3605525"/>
            <a:chExt cx="324500" cy="317500"/>
          </a:xfrm>
          <a:solidFill>
            <a:srgbClr val="C00000"/>
          </a:solidFill>
        </p:grpSpPr>
        <p:sp>
          <p:nvSpPr>
            <p:cNvPr id="32" name="Google Shape;5990;p67">
              <a:extLst>
                <a:ext uri="{FF2B5EF4-FFF2-40B4-BE49-F238E27FC236}">
                  <a16:creationId xmlns:a16="http://schemas.microsoft.com/office/drawing/2014/main" id="{8D39284F-F1F6-58B1-4C15-605942CECE78}"/>
                </a:ext>
              </a:extLst>
            </p:cNvPr>
            <p:cNvSpPr/>
            <p:nvPr/>
          </p:nvSpPr>
          <p:spPr>
            <a:xfrm>
              <a:off x="-41016850" y="3605525"/>
              <a:ext cx="106350" cy="105375"/>
            </a:xfrm>
            <a:custGeom>
              <a:avLst/>
              <a:gdLst/>
              <a:ahLst/>
              <a:cxnLst/>
              <a:rect l="l" t="t" r="r" b="b"/>
              <a:pathLst>
                <a:path w="4254" h="4215" extrusionOk="0">
                  <a:moveTo>
                    <a:pt x="2064" y="1"/>
                  </a:moveTo>
                  <a:cubicBezTo>
                    <a:pt x="1954" y="1"/>
                    <a:pt x="1844" y="40"/>
                    <a:pt x="1765" y="119"/>
                  </a:cubicBezTo>
                  <a:lnTo>
                    <a:pt x="1" y="1883"/>
                  </a:lnTo>
                  <a:lnTo>
                    <a:pt x="2332" y="4214"/>
                  </a:lnTo>
                  <a:lnTo>
                    <a:pt x="4096" y="2450"/>
                  </a:lnTo>
                  <a:cubicBezTo>
                    <a:pt x="4254" y="2293"/>
                    <a:pt x="4254" y="2009"/>
                    <a:pt x="4096" y="1852"/>
                  </a:cubicBezTo>
                  <a:lnTo>
                    <a:pt x="2364" y="119"/>
                  </a:lnTo>
                  <a:cubicBezTo>
                    <a:pt x="2285" y="40"/>
                    <a:pt x="2175" y="1"/>
                    <a:pt x="20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>
                <a:solidFill>
                  <a:srgbClr val="AE4500"/>
                </a:solidFill>
              </a:endParaRPr>
            </a:p>
          </p:txBody>
        </p:sp>
        <p:sp>
          <p:nvSpPr>
            <p:cNvPr id="33" name="Google Shape;5991;p67">
              <a:extLst>
                <a:ext uri="{FF2B5EF4-FFF2-40B4-BE49-F238E27FC236}">
                  <a16:creationId xmlns:a16="http://schemas.microsoft.com/office/drawing/2014/main" id="{97569A39-2D0D-DC33-B3EF-E9F4E35207AA}"/>
                </a:ext>
              </a:extLst>
            </p:cNvPr>
            <p:cNvSpPr/>
            <p:nvPr/>
          </p:nvSpPr>
          <p:spPr>
            <a:xfrm>
              <a:off x="-40900275" y="3721300"/>
              <a:ext cx="107125" cy="105375"/>
            </a:xfrm>
            <a:custGeom>
              <a:avLst/>
              <a:gdLst/>
              <a:ahLst/>
              <a:cxnLst/>
              <a:rect l="l" t="t" r="r" b="b"/>
              <a:pathLst>
                <a:path w="4285" h="4215" extrusionOk="0">
                  <a:moveTo>
                    <a:pt x="2064" y="1"/>
                  </a:moveTo>
                  <a:cubicBezTo>
                    <a:pt x="1954" y="1"/>
                    <a:pt x="1843" y="40"/>
                    <a:pt x="1765" y="119"/>
                  </a:cubicBezTo>
                  <a:lnTo>
                    <a:pt x="0" y="1915"/>
                  </a:lnTo>
                  <a:lnTo>
                    <a:pt x="2300" y="4215"/>
                  </a:lnTo>
                  <a:lnTo>
                    <a:pt x="4128" y="2482"/>
                  </a:lnTo>
                  <a:cubicBezTo>
                    <a:pt x="4285" y="2324"/>
                    <a:pt x="4285" y="2072"/>
                    <a:pt x="4128" y="1915"/>
                  </a:cubicBezTo>
                  <a:lnTo>
                    <a:pt x="2363" y="119"/>
                  </a:lnTo>
                  <a:cubicBezTo>
                    <a:pt x="2285" y="40"/>
                    <a:pt x="2174" y="1"/>
                    <a:pt x="20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>
                <a:solidFill>
                  <a:srgbClr val="AE4500"/>
                </a:solidFill>
              </a:endParaRPr>
            </a:p>
          </p:txBody>
        </p:sp>
        <p:sp>
          <p:nvSpPr>
            <p:cNvPr id="34" name="Google Shape;5992;p67">
              <a:extLst>
                <a:ext uri="{FF2B5EF4-FFF2-40B4-BE49-F238E27FC236}">
                  <a16:creationId xmlns:a16="http://schemas.microsoft.com/office/drawing/2014/main" id="{94148D67-4418-EF3E-9C0F-22C733A59644}"/>
                </a:ext>
              </a:extLst>
            </p:cNvPr>
            <p:cNvSpPr/>
            <p:nvPr/>
          </p:nvSpPr>
          <p:spPr>
            <a:xfrm>
              <a:off x="-41117650" y="3668350"/>
              <a:ext cx="262300" cy="254675"/>
            </a:xfrm>
            <a:custGeom>
              <a:avLst/>
              <a:gdLst/>
              <a:ahLst/>
              <a:cxnLst/>
              <a:rect l="l" t="t" r="r" b="b"/>
              <a:pathLst>
                <a:path w="10492" h="10187" extrusionOk="0">
                  <a:moveTo>
                    <a:pt x="3497" y="0"/>
                  </a:moveTo>
                  <a:lnTo>
                    <a:pt x="1764" y="1733"/>
                  </a:lnTo>
                  <a:cubicBezTo>
                    <a:pt x="1166" y="2332"/>
                    <a:pt x="725" y="3088"/>
                    <a:pt x="504" y="3812"/>
                  </a:cubicBezTo>
                  <a:cubicBezTo>
                    <a:pt x="0" y="5514"/>
                    <a:pt x="410" y="7404"/>
                    <a:pt x="1764" y="8759"/>
                  </a:cubicBezTo>
                  <a:cubicBezTo>
                    <a:pt x="2667" y="9661"/>
                    <a:pt x="3919" y="10187"/>
                    <a:pt x="5273" y="10187"/>
                  </a:cubicBezTo>
                  <a:cubicBezTo>
                    <a:pt x="5384" y="10187"/>
                    <a:pt x="5496" y="10183"/>
                    <a:pt x="5608" y="10176"/>
                  </a:cubicBezTo>
                  <a:cubicBezTo>
                    <a:pt x="6679" y="10082"/>
                    <a:pt x="7876" y="9609"/>
                    <a:pt x="8758" y="8759"/>
                  </a:cubicBezTo>
                  <a:lnTo>
                    <a:pt x="10491" y="7026"/>
                  </a:lnTo>
                  <a:lnTo>
                    <a:pt x="8191" y="4694"/>
                  </a:lnTo>
                  <a:lnTo>
                    <a:pt x="6396" y="6396"/>
                  </a:lnTo>
                  <a:cubicBezTo>
                    <a:pt x="6077" y="6715"/>
                    <a:pt x="5645" y="6880"/>
                    <a:pt x="5214" y="6880"/>
                  </a:cubicBezTo>
                  <a:cubicBezTo>
                    <a:pt x="4794" y="6880"/>
                    <a:pt x="4375" y="6722"/>
                    <a:pt x="4064" y="6396"/>
                  </a:cubicBezTo>
                  <a:cubicBezTo>
                    <a:pt x="3434" y="5766"/>
                    <a:pt x="3434" y="4694"/>
                    <a:pt x="4064" y="4064"/>
                  </a:cubicBezTo>
                  <a:lnTo>
                    <a:pt x="5797" y="2332"/>
                  </a:lnTo>
                  <a:lnTo>
                    <a:pt x="34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 dirty="0">
                <a:solidFill>
                  <a:srgbClr val="AE4500"/>
                </a:solidFill>
              </a:endParaRPr>
            </a:p>
          </p:txBody>
        </p:sp>
      </p:grpSp>
      <p:sp>
        <p:nvSpPr>
          <p:cNvPr id="36" name="Oval 7">
            <a:extLst>
              <a:ext uri="{FF2B5EF4-FFF2-40B4-BE49-F238E27FC236}">
                <a16:creationId xmlns:a16="http://schemas.microsoft.com/office/drawing/2014/main" id="{DCCDD08E-E33A-7970-EFB1-1CC06E2A276E}"/>
              </a:ext>
            </a:extLst>
          </p:cNvPr>
          <p:cNvSpPr/>
          <p:nvPr/>
        </p:nvSpPr>
        <p:spPr>
          <a:xfrm>
            <a:off x="6649595" y="3417418"/>
            <a:ext cx="514505" cy="51450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pic>
        <p:nvPicPr>
          <p:cNvPr id="4" name="Imagen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346C4AEA-2376-EEAF-AE55-E22D2CDA4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37" y="5752593"/>
            <a:ext cx="577655" cy="44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68195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607216-E05A-AF06-BF6A-564116794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55703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607216-E05A-AF06-BF6A-564116794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64322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607216-E05A-AF06-BF6A-564116794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69933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607216-E05A-AF06-BF6A-564116794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27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607216-E05A-AF06-BF6A-564116794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BE6B3222-8703-1370-B989-D2C3A9C1C8E5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</p:spTree>
    <p:extLst>
      <p:ext uri="{BB962C8B-B14F-4D97-AF65-F5344CB8AC3E}">
        <p14:creationId xmlns:p14="http://schemas.microsoft.com/office/powerpoint/2010/main" val="4121323250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607216-E05A-AF06-BF6A-564116794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34825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B1C901F-AF15-76E9-1A2E-B6407564A714}"/>
              </a:ext>
            </a:extLst>
          </p:cNvPr>
          <p:cNvCxnSpPr>
            <a:cxnSpLocks/>
          </p:cNvCxnSpPr>
          <p:nvPr/>
        </p:nvCxnSpPr>
        <p:spPr>
          <a:xfrm>
            <a:off x="5918200" y="4010438"/>
            <a:ext cx="2562566" cy="17942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9C9665-8C9E-E578-6CFC-122545634FF3}"/>
              </a:ext>
            </a:extLst>
          </p:cNvPr>
          <p:cNvSpPr/>
          <p:nvPr/>
        </p:nvSpPr>
        <p:spPr>
          <a:xfrm>
            <a:off x="8531854" y="560111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pacientes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CC5D971-65CF-D15E-7F57-CDB035E77E0E}"/>
              </a:ext>
            </a:extLst>
          </p:cNvPr>
          <p:cNvSpPr/>
          <p:nvPr/>
        </p:nvSpPr>
        <p:spPr>
          <a:xfrm>
            <a:off x="10364011" y="5666677"/>
            <a:ext cx="627022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2.4%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607216-E05A-AF06-BF6A-564116794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74290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B1C901F-AF15-76E9-1A2E-B6407564A714}"/>
              </a:ext>
            </a:extLst>
          </p:cNvPr>
          <p:cNvCxnSpPr>
            <a:cxnSpLocks/>
          </p:cNvCxnSpPr>
          <p:nvPr/>
        </p:nvCxnSpPr>
        <p:spPr>
          <a:xfrm>
            <a:off x="5918200" y="4010438"/>
            <a:ext cx="2562566" cy="17942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D8FBF71-6CCF-F860-FF8A-1D2563F331FA}"/>
              </a:ext>
            </a:extLst>
          </p:cNvPr>
          <p:cNvCxnSpPr>
            <a:cxnSpLocks/>
          </p:cNvCxnSpPr>
          <p:nvPr/>
        </p:nvCxnSpPr>
        <p:spPr>
          <a:xfrm>
            <a:off x="5523978" y="4045926"/>
            <a:ext cx="2952981" cy="2365245"/>
          </a:xfrm>
          <a:prstGeom prst="straightConnector1">
            <a:avLst/>
          </a:prstGeom>
          <a:ln w="38100">
            <a:solidFill>
              <a:srgbClr val="066E97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9C9665-8C9E-E578-6CFC-122545634FF3}"/>
              </a:ext>
            </a:extLst>
          </p:cNvPr>
          <p:cNvSpPr/>
          <p:nvPr/>
        </p:nvSpPr>
        <p:spPr>
          <a:xfrm>
            <a:off x="8531854" y="560111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pacientes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0B00E34-3BC5-6D40-A8D3-87392731DD96}"/>
              </a:ext>
            </a:extLst>
          </p:cNvPr>
          <p:cNvSpPr/>
          <p:nvPr/>
        </p:nvSpPr>
        <p:spPr>
          <a:xfrm>
            <a:off x="8531855" y="614989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Fallos técnicos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CC5D971-65CF-D15E-7F57-CDB035E77E0E}"/>
              </a:ext>
            </a:extLst>
          </p:cNvPr>
          <p:cNvSpPr/>
          <p:nvPr/>
        </p:nvSpPr>
        <p:spPr>
          <a:xfrm>
            <a:off x="10364011" y="5666677"/>
            <a:ext cx="627022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2.4%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BA7875D-E901-8428-E8A0-DF346A0EB833}"/>
              </a:ext>
            </a:extLst>
          </p:cNvPr>
          <p:cNvSpPr/>
          <p:nvPr/>
        </p:nvSpPr>
        <p:spPr>
          <a:xfrm>
            <a:off x="10364011" y="6203022"/>
            <a:ext cx="627022" cy="26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2.2%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607216-E05A-AF06-BF6A-564116794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48511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B1C901F-AF15-76E9-1A2E-B6407564A714}"/>
              </a:ext>
            </a:extLst>
          </p:cNvPr>
          <p:cNvCxnSpPr>
            <a:cxnSpLocks/>
          </p:cNvCxnSpPr>
          <p:nvPr/>
        </p:nvCxnSpPr>
        <p:spPr>
          <a:xfrm>
            <a:off x="5918200" y="4010438"/>
            <a:ext cx="2562566" cy="17942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D8FBF71-6CCF-F860-FF8A-1D2563F331FA}"/>
              </a:ext>
            </a:extLst>
          </p:cNvPr>
          <p:cNvCxnSpPr>
            <a:cxnSpLocks/>
          </p:cNvCxnSpPr>
          <p:nvPr/>
        </p:nvCxnSpPr>
        <p:spPr>
          <a:xfrm>
            <a:off x="5523978" y="4045926"/>
            <a:ext cx="2952981" cy="2365245"/>
          </a:xfrm>
          <a:prstGeom prst="straightConnector1">
            <a:avLst/>
          </a:prstGeom>
          <a:ln w="38100">
            <a:solidFill>
              <a:srgbClr val="066E97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9C9665-8C9E-E578-6CFC-122545634FF3}"/>
              </a:ext>
            </a:extLst>
          </p:cNvPr>
          <p:cNvSpPr/>
          <p:nvPr/>
        </p:nvSpPr>
        <p:spPr>
          <a:xfrm>
            <a:off x="8531854" y="560111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pacientes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0B00E34-3BC5-6D40-A8D3-87392731DD96}"/>
              </a:ext>
            </a:extLst>
          </p:cNvPr>
          <p:cNvSpPr/>
          <p:nvPr/>
        </p:nvSpPr>
        <p:spPr>
          <a:xfrm>
            <a:off x="8531855" y="614989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Fallos técnicos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CC5D971-65CF-D15E-7F57-CDB035E77E0E}"/>
              </a:ext>
            </a:extLst>
          </p:cNvPr>
          <p:cNvSpPr/>
          <p:nvPr/>
        </p:nvSpPr>
        <p:spPr>
          <a:xfrm>
            <a:off x="10364011" y="5666677"/>
            <a:ext cx="627022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2.4%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BA7875D-E901-8428-E8A0-DF346A0EB833}"/>
              </a:ext>
            </a:extLst>
          </p:cNvPr>
          <p:cNvSpPr/>
          <p:nvPr/>
        </p:nvSpPr>
        <p:spPr>
          <a:xfrm>
            <a:off x="10364011" y="6203022"/>
            <a:ext cx="627022" cy="26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2.2%</a:t>
            </a:r>
          </a:p>
        </p:txBody>
      </p:sp>
      <p:sp>
        <p:nvSpPr>
          <p:cNvPr id="52" name="Bocadillo: ovalado 3">
            <a:extLst>
              <a:ext uri="{FF2B5EF4-FFF2-40B4-BE49-F238E27FC236}">
                <a16:creationId xmlns:a16="http://schemas.microsoft.com/office/drawing/2014/main" id="{8330E9EC-E82A-FA63-CBBC-EC8C14ECFAFC}"/>
              </a:ext>
            </a:extLst>
          </p:cNvPr>
          <p:cNvSpPr/>
          <p:nvPr/>
        </p:nvSpPr>
        <p:spPr>
          <a:xfrm>
            <a:off x="8508214" y="176529"/>
            <a:ext cx="2112567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Adendum no reportados</a:t>
            </a:r>
            <a:endParaRPr lang="es-CO" sz="1400" b="1" dirty="0">
              <a:solidFill>
                <a:srgbClr val="00AFAA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607216-E05A-AF06-BF6A-564116794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24472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B1C901F-AF15-76E9-1A2E-B6407564A714}"/>
              </a:ext>
            </a:extLst>
          </p:cNvPr>
          <p:cNvCxnSpPr>
            <a:cxnSpLocks/>
          </p:cNvCxnSpPr>
          <p:nvPr/>
        </p:nvCxnSpPr>
        <p:spPr>
          <a:xfrm>
            <a:off x="5918200" y="4010438"/>
            <a:ext cx="2562566" cy="17942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D8FBF71-6CCF-F860-FF8A-1D2563F331FA}"/>
              </a:ext>
            </a:extLst>
          </p:cNvPr>
          <p:cNvCxnSpPr>
            <a:cxnSpLocks/>
          </p:cNvCxnSpPr>
          <p:nvPr/>
        </p:nvCxnSpPr>
        <p:spPr>
          <a:xfrm>
            <a:off x="5523978" y="4045926"/>
            <a:ext cx="2952981" cy="2365245"/>
          </a:xfrm>
          <a:prstGeom prst="straightConnector1">
            <a:avLst/>
          </a:prstGeom>
          <a:ln w="38100">
            <a:solidFill>
              <a:srgbClr val="066E97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9C9665-8C9E-E578-6CFC-122545634FF3}"/>
              </a:ext>
            </a:extLst>
          </p:cNvPr>
          <p:cNvSpPr/>
          <p:nvPr/>
        </p:nvSpPr>
        <p:spPr>
          <a:xfrm>
            <a:off x="8531854" y="560111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pacientes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0B00E34-3BC5-6D40-A8D3-87392731DD96}"/>
              </a:ext>
            </a:extLst>
          </p:cNvPr>
          <p:cNvSpPr/>
          <p:nvPr/>
        </p:nvSpPr>
        <p:spPr>
          <a:xfrm>
            <a:off x="8531855" y="614989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Fallos técnicos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CC5D971-65CF-D15E-7F57-CDB035E77E0E}"/>
              </a:ext>
            </a:extLst>
          </p:cNvPr>
          <p:cNvSpPr/>
          <p:nvPr/>
        </p:nvSpPr>
        <p:spPr>
          <a:xfrm>
            <a:off x="10364011" y="5666677"/>
            <a:ext cx="627022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2.4%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BA7875D-E901-8428-E8A0-DF346A0EB833}"/>
              </a:ext>
            </a:extLst>
          </p:cNvPr>
          <p:cNvSpPr/>
          <p:nvPr/>
        </p:nvSpPr>
        <p:spPr>
          <a:xfrm>
            <a:off x="10364011" y="6203022"/>
            <a:ext cx="627022" cy="26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2.2%</a:t>
            </a:r>
          </a:p>
        </p:txBody>
      </p:sp>
      <p:sp>
        <p:nvSpPr>
          <p:cNvPr id="52" name="Bocadillo: ovalado 3">
            <a:extLst>
              <a:ext uri="{FF2B5EF4-FFF2-40B4-BE49-F238E27FC236}">
                <a16:creationId xmlns:a16="http://schemas.microsoft.com/office/drawing/2014/main" id="{8330E9EC-E82A-FA63-CBBC-EC8C14ECFAFC}"/>
              </a:ext>
            </a:extLst>
          </p:cNvPr>
          <p:cNvSpPr/>
          <p:nvPr/>
        </p:nvSpPr>
        <p:spPr>
          <a:xfrm>
            <a:off x="8508214" y="176529"/>
            <a:ext cx="2112567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Adendum no reportados</a:t>
            </a:r>
            <a:endParaRPr lang="es-CO" sz="1400" b="1" dirty="0">
              <a:solidFill>
                <a:srgbClr val="00AFAA"/>
              </a:solidFill>
            </a:endParaRPr>
          </a:p>
        </p:txBody>
      </p:sp>
      <p:sp>
        <p:nvSpPr>
          <p:cNvPr id="53" name="Bocadillo: ovalado 2">
            <a:extLst>
              <a:ext uri="{FF2B5EF4-FFF2-40B4-BE49-F238E27FC236}">
                <a16:creationId xmlns:a16="http://schemas.microsoft.com/office/drawing/2014/main" id="{02925A92-7032-DE2E-2712-E14815513AB7}"/>
              </a:ext>
            </a:extLst>
          </p:cNvPr>
          <p:cNvSpPr/>
          <p:nvPr/>
        </p:nvSpPr>
        <p:spPr>
          <a:xfrm>
            <a:off x="9851738" y="368169"/>
            <a:ext cx="2221061" cy="888174"/>
          </a:xfrm>
          <a:prstGeom prst="wedgeEllipseCallout">
            <a:avLst/>
          </a:prstGeom>
          <a:ln>
            <a:solidFill>
              <a:srgbClr val="04BCB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No reporte resultado crítico</a:t>
            </a:r>
            <a:endParaRPr lang="es-CO" sz="1400" b="1" dirty="0">
              <a:solidFill>
                <a:srgbClr val="00AFAA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E302FF7-6D07-D681-4F4F-A7412AD77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676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0F3034E0-B20B-7AA1-7F1B-0A8516DB7FB8}"/>
              </a:ext>
            </a:extLst>
          </p:cNvPr>
          <p:cNvSpPr/>
          <p:nvPr/>
        </p:nvSpPr>
        <p:spPr>
          <a:xfrm>
            <a:off x="2197" y="5682182"/>
            <a:ext cx="4113050" cy="207327"/>
          </a:xfrm>
          <a:prstGeom prst="rect">
            <a:avLst/>
          </a:prstGeom>
          <a:solidFill>
            <a:srgbClr val="C00000"/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5" name="Rounded Rectangle 37">
            <a:extLst>
              <a:ext uri="{FF2B5EF4-FFF2-40B4-BE49-F238E27FC236}">
                <a16:creationId xmlns:a16="http://schemas.microsoft.com/office/drawing/2014/main" id="{17C23E39-288A-5F66-0C08-F54DF230953D}"/>
              </a:ext>
            </a:extLst>
          </p:cNvPr>
          <p:cNvSpPr/>
          <p:nvPr/>
        </p:nvSpPr>
        <p:spPr>
          <a:xfrm>
            <a:off x="4112942" y="4806324"/>
            <a:ext cx="792000" cy="175606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7" name="Rounded Rectangle 33">
            <a:extLst>
              <a:ext uri="{FF2B5EF4-FFF2-40B4-BE49-F238E27FC236}">
                <a16:creationId xmlns:a16="http://schemas.microsoft.com/office/drawing/2014/main" id="{8DEF8445-3C37-53B6-BBF3-C59EA85A9BA6}"/>
              </a:ext>
            </a:extLst>
          </p:cNvPr>
          <p:cNvSpPr/>
          <p:nvPr/>
        </p:nvSpPr>
        <p:spPr>
          <a:xfrm>
            <a:off x="4903061" y="4133446"/>
            <a:ext cx="792000" cy="1756063"/>
          </a:xfrm>
          <a:prstGeom prst="roundRect">
            <a:avLst>
              <a:gd name="adj" fmla="val 50000"/>
            </a:avLst>
          </a:prstGeom>
          <a:solidFill>
            <a:srgbClr val="009193"/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0FFEC340-8704-2BA4-6E54-BB3D952BFD1D}"/>
              </a:ext>
            </a:extLst>
          </p:cNvPr>
          <p:cNvSpPr/>
          <p:nvPr/>
        </p:nvSpPr>
        <p:spPr>
          <a:xfrm>
            <a:off x="5705776" y="3352228"/>
            <a:ext cx="792000" cy="1756063"/>
          </a:xfrm>
          <a:prstGeom prst="roundRect">
            <a:avLst>
              <a:gd name="adj" fmla="val 50000"/>
            </a:avLst>
          </a:prstGeom>
          <a:solidFill>
            <a:schemeClr val="bg2">
              <a:lumMod val="40000"/>
              <a:lumOff val="60000"/>
            </a:schemeClr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9A4310A6-D2B5-5395-B7C6-B295F3C7C25C}"/>
              </a:ext>
            </a:extLst>
          </p:cNvPr>
          <p:cNvSpPr/>
          <p:nvPr/>
        </p:nvSpPr>
        <p:spPr>
          <a:xfrm>
            <a:off x="6511414" y="2751797"/>
            <a:ext cx="792000" cy="175606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EBBC7C02-514D-D3F5-EBFA-86ADB12A71E9}"/>
              </a:ext>
            </a:extLst>
          </p:cNvPr>
          <p:cNvSpPr/>
          <p:nvPr/>
        </p:nvSpPr>
        <p:spPr>
          <a:xfrm>
            <a:off x="7259974" y="2175860"/>
            <a:ext cx="792000" cy="1756063"/>
          </a:xfrm>
          <a:prstGeom prst="roundRect">
            <a:avLst>
              <a:gd name="adj" fmla="val 50000"/>
            </a:avLst>
          </a:prstGeom>
          <a:solidFill>
            <a:srgbClr val="009193"/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13E8AF7B-C884-F814-DA22-D29C76AF9E72}"/>
              </a:ext>
            </a:extLst>
          </p:cNvPr>
          <p:cNvSpPr txBox="1"/>
          <p:nvPr/>
        </p:nvSpPr>
        <p:spPr>
          <a:xfrm>
            <a:off x="4104845" y="4951866"/>
            <a:ext cx="78746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01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6C11EDC4-A432-65E3-EEEC-F93B354B89C7}"/>
              </a:ext>
            </a:extLst>
          </p:cNvPr>
          <p:cNvSpPr txBox="1"/>
          <p:nvPr/>
        </p:nvSpPr>
        <p:spPr>
          <a:xfrm>
            <a:off x="4892309" y="4230259"/>
            <a:ext cx="76750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02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36AA0CAF-ED2B-C922-E888-A10821C73D4F}"/>
              </a:ext>
            </a:extLst>
          </p:cNvPr>
          <p:cNvSpPr txBox="1"/>
          <p:nvPr/>
        </p:nvSpPr>
        <p:spPr>
          <a:xfrm>
            <a:off x="5697679" y="3429000"/>
            <a:ext cx="78746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03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6C5B2E45-B3C4-F651-2BCA-2ACDBE8BA7B9}"/>
              </a:ext>
            </a:extLst>
          </p:cNvPr>
          <p:cNvSpPr txBox="1"/>
          <p:nvPr/>
        </p:nvSpPr>
        <p:spPr>
          <a:xfrm>
            <a:off x="6486149" y="2844225"/>
            <a:ext cx="78746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04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DC92C9C9-B77E-BF9B-7084-DAFD3AF5FAE6}"/>
              </a:ext>
            </a:extLst>
          </p:cNvPr>
          <p:cNvSpPr txBox="1"/>
          <p:nvPr/>
        </p:nvSpPr>
        <p:spPr>
          <a:xfrm>
            <a:off x="7248347" y="2318954"/>
            <a:ext cx="78746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05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CC8EAD-1B14-F132-DC24-FF89B1637D85}"/>
              </a:ext>
            </a:extLst>
          </p:cNvPr>
          <p:cNvSpPr txBox="1"/>
          <p:nvPr/>
        </p:nvSpPr>
        <p:spPr>
          <a:xfrm>
            <a:off x="4867447" y="6280908"/>
            <a:ext cx="158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ESTADÍSTICAS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D0B04318-E003-84F3-211B-45423482BD1F}"/>
              </a:ext>
            </a:extLst>
          </p:cNvPr>
          <p:cNvSpPr txBox="1"/>
          <p:nvPr/>
        </p:nvSpPr>
        <p:spPr>
          <a:xfrm>
            <a:off x="5659815" y="5588593"/>
            <a:ext cx="2566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MEDIOS DE CONTRASTE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23BFE8CF-C5D7-B82F-FBC2-F098AEC343E4}"/>
              </a:ext>
            </a:extLst>
          </p:cNvPr>
          <p:cNvSpPr txBox="1"/>
          <p:nvPr/>
        </p:nvSpPr>
        <p:spPr>
          <a:xfrm>
            <a:off x="6259623" y="4813858"/>
            <a:ext cx="2328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SEGURIDAD EN RM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5DE018E2-DE5C-189E-42F2-36AB847D09DB}"/>
              </a:ext>
            </a:extLst>
          </p:cNvPr>
          <p:cNvSpPr txBox="1"/>
          <p:nvPr/>
        </p:nvSpPr>
        <p:spPr>
          <a:xfrm>
            <a:off x="7092015" y="4204375"/>
            <a:ext cx="308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PROTECCIÓN RADIOLÓGICA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28" name="TextBox 23">
            <a:extLst>
              <a:ext uri="{FF2B5EF4-FFF2-40B4-BE49-F238E27FC236}">
                <a16:creationId xmlns:a16="http://schemas.microsoft.com/office/drawing/2014/main" id="{1194E4B6-4995-80DA-F423-0BCAA2F10ED1}"/>
              </a:ext>
            </a:extLst>
          </p:cNvPr>
          <p:cNvSpPr txBox="1"/>
          <p:nvPr/>
        </p:nvSpPr>
        <p:spPr>
          <a:xfrm>
            <a:off x="7679343" y="3564823"/>
            <a:ext cx="308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INFORME RADIOLÓGICO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30" name="Rounded Rectangle 7">
            <a:extLst>
              <a:ext uri="{FF2B5EF4-FFF2-40B4-BE49-F238E27FC236}">
                <a16:creationId xmlns:a16="http://schemas.microsoft.com/office/drawing/2014/main" id="{46E80DD2-938D-1708-5CCB-D249AC23773E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5218723" y="4820131"/>
            <a:ext cx="162556" cy="635774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31" name="Google Shape;5989;p67">
            <a:extLst>
              <a:ext uri="{FF2B5EF4-FFF2-40B4-BE49-F238E27FC236}">
                <a16:creationId xmlns:a16="http://schemas.microsoft.com/office/drawing/2014/main" id="{58D0F10B-932E-7FB6-BEA4-0F8B01B3AF25}"/>
              </a:ext>
            </a:extLst>
          </p:cNvPr>
          <p:cNvGrpSpPr/>
          <p:nvPr/>
        </p:nvGrpSpPr>
        <p:grpSpPr>
          <a:xfrm>
            <a:off x="5927465" y="4204793"/>
            <a:ext cx="372406" cy="364373"/>
            <a:chOff x="-41117650" y="3605525"/>
            <a:chExt cx="324500" cy="317500"/>
          </a:xfrm>
          <a:solidFill>
            <a:srgbClr val="C00000"/>
          </a:solidFill>
        </p:grpSpPr>
        <p:sp>
          <p:nvSpPr>
            <p:cNvPr id="32" name="Google Shape;5990;p67">
              <a:extLst>
                <a:ext uri="{FF2B5EF4-FFF2-40B4-BE49-F238E27FC236}">
                  <a16:creationId xmlns:a16="http://schemas.microsoft.com/office/drawing/2014/main" id="{8D39284F-F1F6-58B1-4C15-605942CECE78}"/>
                </a:ext>
              </a:extLst>
            </p:cNvPr>
            <p:cNvSpPr/>
            <p:nvPr/>
          </p:nvSpPr>
          <p:spPr>
            <a:xfrm>
              <a:off x="-41016850" y="3605525"/>
              <a:ext cx="106350" cy="105375"/>
            </a:xfrm>
            <a:custGeom>
              <a:avLst/>
              <a:gdLst/>
              <a:ahLst/>
              <a:cxnLst/>
              <a:rect l="l" t="t" r="r" b="b"/>
              <a:pathLst>
                <a:path w="4254" h="4215" extrusionOk="0">
                  <a:moveTo>
                    <a:pt x="2064" y="1"/>
                  </a:moveTo>
                  <a:cubicBezTo>
                    <a:pt x="1954" y="1"/>
                    <a:pt x="1844" y="40"/>
                    <a:pt x="1765" y="119"/>
                  </a:cubicBezTo>
                  <a:lnTo>
                    <a:pt x="1" y="1883"/>
                  </a:lnTo>
                  <a:lnTo>
                    <a:pt x="2332" y="4214"/>
                  </a:lnTo>
                  <a:lnTo>
                    <a:pt x="4096" y="2450"/>
                  </a:lnTo>
                  <a:cubicBezTo>
                    <a:pt x="4254" y="2293"/>
                    <a:pt x="4254" y="2009"/>
                    <a:pt x="4096" y="1852"/>
                  </a:cubicBezTo>
                  <a:lnTo>
                    <a:pt x="2364" y="119"/>
                  </a:lnTo>
                  <a:cubicBezTo>
                    <a:pt x="2285" y="40"/>
                    <a:pt x="2175" y="1"/>
                    <a:pt x="20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>
                <a:solidFill>
                  <a:srgbClr val="AE4500"/>
                </a:solidFill>
              </a:endParaRPr>
            </a:p>
          </p:txBody>
        </p:sp>
        <p:sp>
          <p:nvSpPr>
            <p:cNvPr id="33" name="Google Shape;5991;p67">
              <a:extLst>
                <a:ext uri="{FF2B5EF4-FFF2-40B4-BE49-F238E27FC236}">
                  <a16:creationId xmlns:a16="http://schemas.microsoft.com/office/drawing/2014/main" id="{97569A39-2D0D-DC33-B3EF-E9F4E35207AA}"/>
                </a:ext>
              </a:extLst>
            </p:cNvPr>
            <p:cNvSpPr/>
            <p:nvPr/>
          </p:nvSpPr>
          <p:spPr>
            <a:xfrm>
              <a:off x="-40900275" y="3721300"/>
              <a:ext cx="107125" cy="105375"/>
            </a:xfrm>
            <a:custGeom>
              <a:avLst/>
              <a:gdLst/>
              <a:ahLst/>
              <a:cxnLst/>
              <a:rect l="l" t="t" r="r" b="b"/>
              <a:pathLst>
                <a:path w="4285" h="4215" extrusionOk="0">
                  <a:moveTo>
                    <a:pt x="2064" y="1"/>
                  </a:moveTo>
                  <a:cubicBezTo>
                    <a:pt x="1954" y="1"/>
                    <a:pt x="1843" y="40"/>
                    <a:pt x="1765" y="119"/>
                  </a:cubicBezTo>
                  <a:lnTo>
                    <a:pt x="0" y="1915"/>
                  </a:lnTo>
                  <a:lnTo>
                    <a:pt x="2300" y="4215"/>
                  </a:lnTo>
                  <a:lnTo>
                    <a:pt x="4128" y="2482"/>
                  </a:lnTo>
                  <a:cubicBezTo>
                    <a:pt x="4285" y="2324"/>
                    <a:pt x="4285" y="2072"/>
                    <a:pt x="4128" y="1915"/>
                  </a:cubicBezTo>
                  <a:lnTo>
                    <a:pt x="2363" y="119"/>
                  </a:lnTo>
                  <a:cubicBezTo>
                    <a:pt x="2285" y="40"/>
                    <a:pt x="2174" y="1"/>
                    <a:pt x="20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>
                <a:solidFill>
                  <a:srgbClr val="AE4500"/>
                </a:solidFill>
              </a:endParaRPr>
            </a:p>
          </p:txBody>
        </p:sp>
        <p:sp>
          <p:nvSpPr>
            <p:cNvPr id="34" name="Google Shape;5992;p67">
              <a:extLst>
                <a:ext uri="{FF2B5EF4-FFF2-40B4-BE49-F238E27FC236}">
                  <a16:creationId xmlns:a16="http://schemas.microsoft.com/office/drawing/2014/main" id="{94148D67-4418-EF3E-9C0F-22C733A59644}"/>
                </a:ext>
              </a:extLst>
            </p:cNvPr>
            <p:cNvSpPr/>
            <p:nvPr/>
          </p:nvSpPr>
          <p:spPr>
            <a:xfrm>
              <a:off x="-41117650" y="3668350"/>
              <a:ext cx="262300" cy="254675"/>
            </a:xfrm>
            <a:custGeom>
              <a:avLst/>
              <a:gdLst/>
              <a:ahLst/>
              <a:cxnLst/>
              <a:rect l="l" t="t" r="r" b="b"/>
              <a:pathLst>
                <a:path w="10492" h="10187" extrusionOk="0">
                  <a:moveTo>
                    <a:pt x="3497" y="0"/>
                  </a:moveTo>
                  <a:lnTo>
                    <a:pt x="1764" y="1733"/>
                  </a:lnTo>
                  <a:cubicBezTo>
                    <a:pt x="1166" y="2332"/>
                    <a:pt x="725" y="3088"/>
                    <a:pt x="504" y="3812"/>
                  </a:cubicBezTo>
                  <a:cubicBezTo>
                    <a:pt x="0" y="5514"/>
                    <a:pt x="410" y="7404"/>
                    <a:pt x="1764" y="8759"/>
                  </a:cubicBezTo>
                  <a:cubicBezTo>
                    <a:pt x="2667" y="9661"/>
                    <a:pt x="3919" y="10187"/>
                    <a:pt x="5273" y="10187"/>
                  </a:cubicBezTo>
                  <a:cubicBezTo>
                    <a:pt x="5384" y="10187"/>
                    <a:pt x="5496" y="10183"/>
                    <a:pt x="5608" y="10176"/>
                  </a:cubicBezTo>
                  <a:cubicBezTo>
                    <a:pt x="6679" y="10082"/>
                    <a:pt x="7876" y="9609"/>
                    <a:pt x="8758" y="8759"/>
                  </a:cubicBezTo>
                  <a:lnTo>
                    <a:pt x="10491" y="7026"/>
                  </a:lnTo>
                  <a:lnTo>
                    <a:pt x="8191" y="4694"/>
                  </a:lnTo>
                  <a:lnTo>
                    <a:pt x="6396" y="6396"/>
                  </a:lnTo>
                  <a:cubicBezTo>
                    <a:pt x="6077" y="6715"/>
                    <a:pt x="5645" y="6880"/>
                    <a:pt x="5214" y="6880"/>
                  </a:cubicBezTo>
                  <a:cubicBezTo>
                    <a:pt x="4794" y="6880"/>
                    <a:pt x="4375" y="6722"/>
                    <a:pt x="4064" y="6396"/>
                  </a:cubicBezTo>
                  <a:cubicBezTo>
                    <a:pt x="3434" y="5766"/>
                    <a:pt x="3434" y="4694"/>
                    <a:pt x="4064" y="4064"/>
                  </a:cubicBezTo>
                  <a:lnTo>
                    <a:pt x="5797" y="2332"/>
                  </a:lnTo>
                  <a:lnTo>
                    <a:pt x="34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 dirty="0">
                <a:solidFill>
                  <a:srgbClr val="AE4500"/>
                </a:solidFill>
              </a:endParaRPr>
            </a:p>
          </p:txBody>
        </p:sp>
      </p:grpSp>
      <p:sp>
        <p:nvSpPr>
          <p:cNvPr id="36" name="Oval 7">
            <a:extLst>
              <a:ext uri="{FF2B5EF4-FFF2-40B4-BE49-F238E27FC236}">
                <a16:creationId xmlns:a16="http://schemas.microsoft.com/office/drawing/2014/main" id="{DCCDD08E-E33A-7970-EFB1-1CC06E2A276E}"/>
              </a:ext>
            </a:extLst>
          </p:cNvPr>
          <p:cNvSpPr/>
          <p:nvPr/>
        </p:nvSpPr>
        <p:spPr>
          <a:xfrm>
            <a:off x="6649595" y="3417418"/>
            <a:ext cx="514505" cy="51450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A2544A66-FDC4-0336-00C1-385B1D998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202" y="2874510"/>
            <a:ext cx="616821" cy="703606"/>
          </a:xfrm>
          <a:prstGeom prst="rect">
            <a:avLst/>
          </a:prstGeom>
        </p:spPr>
      </p:pic>
      <p:pic>
        <p:nvPicPr>
          <p:cNvPr id="4" name="Imagen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346C4AEA-2376-EEAF-AE55-E22D2CDA4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37" y="5752593"/>
            <a:ext cx="577655" cy="44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37386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B1C901F-AF15-76E9-1A2E-B6407564A714}"/>
              </a:ext>
            </a:extLst>
          </p:cNvPr>
          <p:cNvCxnSpPr>
            <a:cxnSpLocks/>
          </p:cNvCxnSpPr>
          <p:nvPr/>
        </p:nvCxnSpPr>
        <p:spPr>
          <a:xfrm>
            <a:off x="5918200" y="4010438"/>
            <a:ext cx="2562566" cy="17942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D8FBF71-6CCF-F860-FF8A-1D2563F331FA}"/>
              </a:ext>
            </a:extLst>
          </p:cNvPr>
          <p:cNvCxnSpPr>
            <a:cxnSpLocks/>
          </p:cNvCxnSpPr>
          <p:nvPr/>
        </p:nvCxnSpPr>
        <p:spPr>
          <a:xfrm>
            <a:off x="5523978" y="4045926"/>
            <a:ext cx="2952981" cy="2365245"/>
          </a:xfrm>
          <a:prstGeom prst="straightConnector1">
            <a:avLst/>
          </a:prstGeom>
          <a:ln w="38100">
            <a:solidFill>
              <a:srgbClr val="066E97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9C9665-8C9E-E578-6CFC-122545634FF3}"/>
              </a:ext>
            </a:extLst>
          </p:cNvPr>
          <p:cNvSpPr/>
          <p:nvPr/>
        </p:nvSpPr>
        <p:spPr>
          <a:xfrm>
            <a:off x="8531854" y="560111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pacientes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0B00E34-3BC5-6D40-A8D3-87392731DD96}"/>
              </a:ext>
            </a:extLst>
          </p:cNvPr>
          <p:cNvSpPr/>
          <p:nvPr/>
        </p:nvSpPr>
        <p:spPr>
          <a:xfrm>
            <a:off x="8531855" y="614989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Fallos técnicos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CC5D971-65CF-D15E-7F57-CDB035E77E0E}"/>
              </a:ext>
            </a:extLst>
          </p:cNvPr>
          <p:cNvSpPr/>
          <p:nvPr/>
        </p:nvSpPr>
        <p:spPr>
          <a:xfrm>
            <a:off x="10364011" y="5666677"/>
            <a:ext cx="627022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2.4%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BA7875D-E901-8428-E8A0-DF346A0EB833}"/>
              </a:ext>
            </a:extLst>
          </p:cNvPr>
          <p:cNvSpPr/>
          <p:nvPr/>
        </p:nvSpPr>
        <p:spPr>
          <a:xfrm>
            <a:off x="10364011" y="6203022"/>
            <a:ext cx="627022" cy="26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2.2%</a:t>
            </a:r>
          </a:p>
        </p:txBody>
      </p:sp>
      <p:sp>
        <p:nvSpPr>
          <p:cNvPr id="54" name="Bocadillo: ovalado 2">
            <a:extLst>
              <a:ext uri="{FF2B5EF4-FFF2-40B4-BE49-F238E27FC236}">
                <a16:creationId xmlns:a16="http://schemas.microsoft.com/office/drawing/2014/main" id="{B37BA7A3-CC27-8CEE-0DF0-56FC18A1B742}"/>
              </a:ext>
            </a:extLst>
          </p:cNvPr>
          <p:cNvSpPr/>
          <p:nvPr/>
        </p:nvSpPr>
        <p:spPr>
          <a:xfrm>
            <a:off x="9507246" y="951071"/>
            <a:ext cx="2227070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Hallazgo no reportado</a:t>
            </a:r>
            <a:endParaRPr lang="es-CO" sz="1400" b="1" dirty="0">
              <a:solidFill>
                <a:srgbClr val="00AFAA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DBDE6BB-495E-3E3D-1B64-F6156C7FF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59172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B1C901F-AF15-76E9-1A2E-B6407564A714}"/>
              </a:ext>
            </a:extLst>
          </p:cNvPr>
          <p:cNvCxnSpPr>
            <a:cxnSpLocks/>
          </p:cNvCxnSpPr>
          <p:nvPr/>
        </p:nvCxnSpPr>
        <p:spPr>
          <a:xfrm>
            <a:off x="5918200" y="4010438"/>
            <a:ext cx="2562566" cy="17942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D8FBF71-6CCF-F860-FF8A-1D2563F331FA}"/>
              </a:ext>
            </a:extLst>
          </p:cNvPr>
          <p:cNvCxnSpPr>
            <a:cxnSpLocks/>
          </p:cNvCxnSpPr>
          <p:nvPr/>
        </p:nvCxnSpPr>
        <p:spPr>
          <a:xfrm>
            <a:off x="5523978" y="4045926"/>
            <a:ext cx="2952981" cy="2365245"/>
          </a:xfrm>
          <a:prstGeom prst="straightConnector1">
            <a:avLst/>
          </a:prstGeom>
          <a:ln w="38100">
            <a:solidFill>
              <a:srgbClr val="066E97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9C9665-8C9E-E578-6CFC-122545634FF3}"/>
              </a:ext>
            </a:extLst>
          </p:cNvPr>
          <p:cNvSpPr/>
          <p:nvPr/>
        </p:nvSpPr>
        <p:spPr>
          <a:xfrm>
            <a:off x="8531854" y="560111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pacientes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0B00E34-3BC5-6D40-A8D3-87392731DD96}"/>
              </a:ext>
            </a:extLst>
          </p:cNvPr>
          <p:cNvSpPr/>
          <p:nvPr/>
        </p:nvSpPr>
        <p:spPr>
          <a:xfrm>
            <a:off x="8531855" y="614989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Fallos técnicos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CC5D971-65CF-D15E-7F57-CDB035E77E0E}"/>
              </a:ext>
            </a:extLst>
          </p:cNvPr>
          <p:cNvSpPr/>
          <p:nvPr/>
        </p:nvSpPr>
        <p:spPr>
          <a:xfrm>
            <a:off x="10364011" y="5666677"/>
            <a:ext cx="627022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2.4%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BA7875D-E901-8428-E8A0-DF346A0EB833}"/>
              </a:ext>
            </a:extLst>
          </p:cNvPr>
          <p:cNvSpPr/>
          <p:nvPr/>
        </p:nvSpPr>
        <p:spPr>
          <a:xfrm>
            <a:off x="10364011" y="6203022"/>
            <a:ext cx="627022" cy="26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2.2%</a:t>
            </a:r>
          </a:p>
        </p:txBody>
      </p:sp>
      <p:sp>
        <p:nvSpPr>
          <p:cNvPr id="56" name="Bocadillo: ovalado 5">
            <a:extLst>
              <a:ext uri="{FF2B5EF4-FFF2-40B4-BE49-F238E27FC236}">
                <a16:creationId xmlns:a16="http://schemas.microsoft.com/office/drawing/2014/main" id="{E33BE64C-1DEB-41AA-4D65-A102C8BC0403}"/>
              </a:ext>
            </a:extLst>
          </p:cNvPr>
          <p:cNvSpPr/>
          <p:nvPr/>
        </p:nvSpPr>
        <p:spPr>
          <a:xfrm rot="16463491">
            <a:off x="6984629" y="1248720"/>
            <a:ext cx="265927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Falta información clínica</a:t>
            </a:r>
            <a:endParaRPr lang="es-CO" sz="1400" b="1" dirty="0">
              <a:solidFill>
                <a:srgbClr val="00AFAA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674B07C-CB6C-73D1-135C-CB6046D17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91148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B1C901F-AF15-76E9-1A2E-B6407564A714}"/>
              </a:ext>
            </a:extLst>
          </p:cNvPr>
          <p:cNvCxnSpPr>
            <a:cxnSpLocks/>
          </p:cNvCxnSpPr>
          <p:nvPr/>
        </p:nvCxnSpPr>
        <p:spPr>
          <a:xfrm>
            <a:off x="5918200" y="4010438"/>
            <a:ext cx="2562566" cy="17942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D8FBF71-6CCF-F860-FF8A-1D2563F331FA}"/>
              </a:ext>
            </a:extLst>
          </p:cNvPr>
          <p:cNvCxnSpPr>
            <a:cxnSpLocks/>
          </p:cNvCxnSpPr>
          <p:nvPr/>
        </p:nvCxnSpPr>
        <p:spPr>
          <a:xfrm>
            <a:off x="5523978" y="4045926"/>
            <a:ext cx="2952981" cy="2365245"/>
          </a:xfrm>
          <a:prstGeom prst="straightConnector1">
            <a:avLst/>
          </a:prstGeom>
          <a:ln w="38100">
            <a:solidFill>
              <a:srgbClr val="066E97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9C9665-8C9E-E578-6CFC-122545634FF3}"/>
              </a:ext>
            </a:extLst>
          </p:cNvPr>
          <p:cNvSpPr/>
          <p:nvPr/>
        </p:nvSpPr>
        <p:spPr>
          <a:xfrm>
            <a:off x="8531854" y="560111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pacientes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0B00E34-3BC5-6D40-A8D3-87392731DD96}"/>
              </a:ext>
            </a:extLst>
          </p:cNvPr>
          <p:cNvSpPr/>
          <p:nvPr/>
        </p:nvSpPr>
        <p:spPr>
          <a:xfrm>
            <a:off x="8531855" y="614989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Fallos técnicos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CC5D971-65CF-D15E-7F57-CDB035E77E0E}"/>
              </a:ext>
            </a:extLst>
          </p:cNvPr>
          <p:cNvSpPr/>
          <p:nvPr/>
        </p:nvSpPr>
        <p:spPr>
          <a:xfrm>
            <a:off x="10364011" y="5666677"/>
            <a:ext cx="627022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2.4%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BA7875D-E901-8428-E8A0-DF346A0EB833}"/>
              </a:ext>
            </a:extLst>
          </p:cNvPr>
          <p:cNvSpPr/>
          <p:nvPr/>
        </p:nvSpPr>
        <p:spPr>
          <a:xfrm>
            <a:off x="10364011" y="6203022"/>
            <a:ext cx="627022" cy="26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2.2%</a:t>
            </a:r>
          </a:p>
        </p:txBody>
      </p:sp>
      <p:sp>
        <p:nvSpPr>
          <p:cNvPr id="56" name="Bocadillo: ovalado 5">
            <a:extLst>
              <a:ext uri="{FF2B5EF4-FFF2-40B4-BE49-F238E27FC236}">
                <a16:creationId xmlns:a16="http://schemas.microsoft.com/office/drawing/2014/main" id="{E33BE64C-1DEB-41AA-4D65-A102C8BC0403}"/>
              </a:ext>
            </a:extLst>
          </p:cNvPr>
          <p:cNvSpPr/>
          <p:nvPr/>
        </p:nvSpPr>
        <p:spPr>
          <a:xfrm rot="16463491">
            <a:off x="6984629" y="1248720"/>
            <a:ext cx="265927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Falta información clínica</a:t>
            </a:r>
            <a:endParaRPr lang="es-CO" sz="1400" b="1" dirty="0">
              <a:solidFill>
                <a:srgbClr val="00AFAA"/>
              </a:solidFill>
            </a:endParaRPr>
          </a:p>
        </p:txBody>
      </p:sp>
      <p:sp>
        <p:nvSpPr>
          <p:cNvPr id="58" name="Bocadillo: ovalado 3">
            <a:extLst>
              <a:ext uri="{FF2B5EF4-FFF2-40B4-BE49-F238E27FC236}">
                <a16:creationId xmlns:a16="http://schemas.microsoft.com/office/drawing/2014/main" id="{D83A1EA9-867C-7285-DE81-97877CD26FDE}"/>
              </a:ext>
            </a:extLst>
          </p:cNvPr>
          <p:cNvSpPr/>
          <p:nvPr/>
        </p:nvSpPr>
        <p:spPr>
          <a:xfrm>
            <a:off x="9507245" y="1515011"/>
            <a:ext cx="268439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Desconocimiento</a:t>
            </a:r>
            <a:endParaRPr lang="es-CO" sz="1400" b="1" dirty="0">
              <a:solidFill>
                <a:srgbClr val="00AFAA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90783A7-97B5-D096-44CA-0055F1C4A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67931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B1C901F-AF15-76E9-1A2E-B6407564A714}"/>
              </a:ext>
            </a:extLst>
          </p:cNvPr>
          <p:cNvCxnSpPr>
            <a:cxnSpLocks/>
          </p:cNvCxnSpPr>
          <p:nvPr/>
        </p:nvCxnSpPr>
        <p:spPr>
          <a:xfrm>
            <a:off x="5918200" y="4010438"/>
            <a:ext cx="2562566" cy="17942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D8FBF71-6CCF-F860-FF8A-1D2563F331FA}"/>
              </a:ext>
            </a:extLst>
          </p:cNvPr>
          <p:cNvCxnSpPr>
            <a:cxnSpLocks/>
          </p:cNvCxnSpPr>
          <p:nvPr/>
        </p:nvCxnSpPr>
        <p:spPr>
          <a:xfrm>
            <a:off x="5523978" y="4045926"/>
            <a:ext cx="2952981" cy="2365245"/>
          </a:xfrm>
          <a:prstGeom prst="straightConnector1">
            <a:avLst/>
          </a:prstGeom>
          <a:ln w="38100">
            <a:solidFill>
              <a:srgbClr val="066E97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9C9665-8C9E-E578-6CFC-122545634FF3}"/>
              </a:ext>
            </a:extLst>
          </p:cNvPr>
          <p:cNvSpPr/>
          <p:nvPr/>
        </p:nvSpPr>
        <p:spPr>
          <a:xfrm>
            <a:off x="8531854" y="560111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pacientes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0B00E34-3BC5-6D40-A8D3-87392731DD96}"/>
              </a:ext>
            </a:extLst>
          </p:cNvPr>
          <p:cNvSpPr/>
          <p:nvPr/>
        </p:nvSpPr>
        <p:spPr>
          <a:xfrm>
            <a:off x="8531855" y="614989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Fallos técnicos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CC5D971-65CF-D15E-7F57-CDB035E77E0E}"/>
              </a:ext>
            </a:extLst>
          </p:cNvPr>
          <p:cNvSpPr/>
          <p:nvPr/>
        </p:nvSpPr>
        <p:spPr>
          <a:xfrm>
            <a:off x="10364011" y="5666677"/>
            <a:ext cx="627022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2.4%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BA7875D-E901-8428-E8A0-DF346A0EB833}"/>
              </a:ext>
            </a:extLst>
          </p:cNvPr>
          <p:cNvSpPr/>
          <p:nvPr/>
        </p:nvSpPr>
        <p:spPr>
          <a:xfrm>
            <a:off x="10364011" y="6203022"/>
            <a:ext cx="627022" cy="26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2.2%</a:t>
            </a:r>
          </a:p>
        </p:txBody>
      </p:sp>
      <p:sp>
        <p:nvSpPr>
          <p:cNvPr id="59" name="Bocadillo: ovalado 3">
            <a:extLst>
              <a:ext uri="{FF2B5EF4-FFF2-40B4-BE49-F238E27FC236}">
                <a16:creationId xmlns:a16="http://schemas.microsoft.com/office/drawing/2014/main" id="{15EB6F74-5C72-C76E-2ADB-010063AA248B}"/>
              </a:ext>
            </a:extLst>
          </p:cNvPr>
          <p:cNvSpPr/>
          <p:nvPr/>
        </p:nvSpPr>
        <p:spPr>
          <a:xfrm rot="16875791">
            <a:off x="7292908" y="1894815"/>
            <a:ext cx="265927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Estudio incompleto</a:t>
            </a:r>
            <a:endParaRPr lang="es-CO" sz="1400" b="1" dirty="0">
              <a:solidFill>
                <a:srgbClr val="00AFAA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DFD5203-72BA-8D64-2CD0-F2C11B61E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73126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B1C901F-AF15-76E9-1A2E-B6407564A714}"/>
              </a:ext>
            </a:extLst>
          </p:cNvPr>
          <p:cNvCxnSpPr>
            <a:cxnSpLocks/>
          </p:cNvCxnSpPr>
          <p:nvPr/>
        </p:nvCxnSpPr>
        <p:spPr>
          <a:xfrm>
            <a:off x="5918200" y="4010438"/>
            <a:ext cx="2562566" cy="17942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D8FBF71-6CCF-F860-FF8A-1D2563F331FA}"/>
              </a:ext>
            </a:extLst>
          </p:cNvPr>
          <p:cNvCxnSpPr>
            <a:cxnSpLocks/>
          </p:cNvCxnSpPr>
          <p:nvPr/>
        </p:nvCxnSpPr>
        <p:spPr>
          <a:xfrm>
            <a:off x="5523978" y="4045926"/>
            <a:ext cx="2952981" cy="2365245"/>
          </a:xfrm>
          <a:prstGeom prst="straightConnector1">
            <a:avLst/>
          </a:prstGeom>
          <a:ln w="38100">
            <a:solidFill>
              <a:srgbClr val="066E97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9C9665-8C9E-E578-6CFC-122545634FF3}"/>
              </a:ext>
            </a:extLst>
          </p:cNvPr>
          <p:cNvSpPr/>
          <p:nvPr/>
        </p:nvSpPr>
        <p:spPr>
          <a:xfrm>
            <a:off x="8531854" y="560111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pacientes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0B00E34-3BC5-6D40-A8D3-87392731DD96}"/>
              </a:ext>
            </a:extLst>
          </p:cNvPr>
          <p:cNvSpPr/>
          <p:nvPr/>
        </p:nvSpPr>
        <p:spPr>
          <a:xfrm>
            <a:off x="8531855" y="614989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Fallos técnicos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CC5D971-65CF-D15E-7F57-CDB035E77E0E}"/>
              </a:ext>
            </a:extLst>
          </p:cNvPr>
          <p:cNvSpPr/>
          <p:nvPr/>
        </p:nvSpPr>
        <p:spPr>
          <a:xfrm>
            <a:off x="10364011" y="5666677"/>
            <a:ext cx="627022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2.4%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BA7875D-E901-8428-E8A0-DF346A0EB833}"/>
              </a:ext>
            </a:extLst>
          </p:cNvPr>
          <p:cNvSpPr/>
          <p:nvPr/>
        </p:nvSpPr>
        <p:spPr>
          <a:xfrm>
            <a:off x="10364011" y="6203022"/>
            <a:ext cx="627022" cy="26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2.2%</a:t>
            </a:r>
          </a:p>
        </p:txBody>
      </p:sp>
      <p:sp>
        <p:nvSpPr>
          <p:cNvPr id="59" name="Bocadillo: ovalado 3">
            <a:extLst>
              <a:ext uri="{FF2B5EF4-FFF2-40B4-BE49-F238E27FC236}">
                <a16:creationId xmlns:a16="http://schemas.microsoft.com/office/drawing/2014/main" id="{15EB6F74-5C72-C76E-2ADB-010063AA248B}"/>
              </a:ext>
            </a:extLst>
          </p:cNvPr>
          <p:cNvSpPr/>
          <p:nvPr/>
        </p:nvSpPr>
        <p:spPr>
          <a:xfrm rot="16875791">
            <a:off x="7292908" y="1894815"/>
            <a:ext cx="265927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Estudio incompleto</a:t>
            </a:r>
            <a:endParaRPr lang="es-CO" sz="1400" b="1" dirty="0">
              <a:solidFill>
                <a:srgbClr val="00AFAA"/>
              </a:solidFill>
            </a:endParaRPr>
          </a:p>
        </p:txBody>
      </p:sp>
      <p:sp>
        <p:nvSpPr>
          <p:cNvPr id="60" name="Bocadillo: ovalado 2">
            <a:extLst>
              <a:ext uri="{FF2B5EF4-FFF2-40B4-BE49-F238E27FC236}">
                <a16:creationId xmlns:a16="http://schemas.microsoft.com/office/drawing/2014/main" id="{73F0B46D-BEBE-55CA-2E31-EB08BA417970}"/>
              </a:ext>
            </a:extLst>
          </p:cNvPr>
          <p:cNvSpPr/>
          <p:nvPr/>
        </p:nvSpPr>
        <p:spPr>
          <a:xfrm>
            <a:off x="9392862" y="1937538"/>
            <a:ext cx="265927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Calidad de la imagen</a:t>
            </a:r>
            <a:endParaRPr lang="es-CO" sz="1400" b="1" dirty="0">
              <a:solidFill>
                <a:srgbClr val="00AFAA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DFD5203-72BA-8D64-2CD0-F2C11B61E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72263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B1C901F-AF15-76E9-1A2E-B6407564A714}"/>
              </a:ext>
            </a:extLst>
          </p:cNvPr>
          <p:cNvCxnSpPr>
            <a:cxnSpLocks/>
          </p:cNvCxnSpPr>
          <p:nvPr/>
        </p:nvCxnSpPr>
        <p:spPr>
          <a:xfrm>
            <a:off x="5918200" y="4010438"/>
            <a:ext cx="2562566" cy="17942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D8FBF71-6CCF-F860-FF8A-1D2563F331FA}"/>
              </a:ext>
            </a:extLst>
          </p:cNvPr>
          <p:cNvCxnSpPr>
            <a:cxnSpLocks/>
          </p:cNvCxnSpPr>
          <p:nvPr/>
        </p:nvCxnSpPr>
        <p:spPr>
          <a:xfrm>
            <a:off x="5523978" y="4045926"/>
            <a:ext cx="2952981" cy="2365245"/>
          </a:xfrm>
          <a:prstGeom prst="straightConnector1">
            <a:avLst/>
          </a:prstGeom>
          <a:ln w="38100">
            <a:solidFill>
              <a:srgbClr val="066E97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9C9665-8C9E-E578-6CFC-122545634FF3}"/>
              </a:ext>
            </a:extLst>
          </p:cNvPr>
          <p:cNvSpPr/>
          <p:nvPr/>
        </p:nvSpPr>
        <p:spPr>
          <a:xfrm>
            <a:off x="8531854" y="560111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pacientes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0B00E34-3BC5-6D40-A8D3-87392731DD96}"/>
              </a:ext>
            </a:extLst>
          </p:cNvPr>
          <p:cNvSpPr/>
          <p:nvPr/>
        </p:nvSpPr>
        <p:spPr>
          <a:xfrm>
            <a:off x="8531855" y="614989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Fallos técnicos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CC5D971-65CF-D15E-7F57-CDB035E77E0E}"/>
              </a:ext>
            </a:extLst>
          </p:cNvPr>
          <p:cNvSpPr/>
          <p:nvPr/>
        </p:nvSpPr>
        <p:spPr>
          <a:xfrm>
            <a:off x="10364011" y="5666677"/>
            <a:ext cx="627022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2.4%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BA7875D-E901-8428-E8A0-DF346A0EB833}"/>
              </a:ext>
            </a:extLst>
          </p:cNvPr>
          <p:cNvSpPr/>
          <p:nvPr/>
        </p:nvSpPr>
        <p:spPr>
          <a:xfrm>
            <a:off x="10364011" y="6203022"/>
            <a:ext cx="627022" cy="26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2.2%</a:t>
            </a:r>
          </a:p>
        </p:txBody>
      </p:sp>
      <p:sp>
        <p:nvSpPr>
          <p:cNvPr id="59" name="Bocadillo: ovalado 3">
            <a:extLst>
              <a:ext uri="{FF2B5EF4-FFF2-40B4-BE49-F238E27FC236}">
                <a16:creationId xmlns:a16="http://schemas.microsoft.com/office/drawing/2014/main" id="{15EB6F74-5C72-C76E-2ADB-010063AA248B}"/>
              </a:ext>
            </a:extLst>
          </p:cNvPr>
          <p:cNvSpPr/>
          <p:nvPr/>
        </p:nvSpPr>
        <p:spPr>
          <a:xfrm rot="16875791">
            <a:off x="6902174" y="1902774"/>
            <a:ext cx="265927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Estudio incompleto</a:t>
            </a:r>
            <a:endParaRPr lang="es-CO" sz="1400" b="1" dirty="0">
              <a:solidFill>
                <a:srgbClr val="00AFAA"/>
              </a:solidFill>
            </a:endParaRPr>
          </a:p>
        </p:txBody>
      </p:sp>
      <p:sp>
        <p:nvSpPr>
          <p:cNvPr id="60" name="Bocadillo: ovalado 2">
            <a:extLst>
              <a:ext uri="{FF2B5EF4-FFF2-40B4-BE49-F238E27FC236}">
                <a16:creationId xmlns:a16="http://schemas.microsoft.com/office/drawing/2014/main" id="{73F0B46D-BEBE-55CA-2E31-EB08BA417970}"/>
              </a:ext>
            </a:extLst>
          </p:cNvPr>
          <p:cNvSpPr/>
          <p:nvPr/>
        </p:nvSpPr>
        <p:spPr>
          <a:xfrm>
            <a:off x="8820712" y="1859425"/>
            <a:ext cx="265927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Calidad de la imagen</a:t>
            </a:r>
            <a:endParaRPr lang="es-CO" sz="1400" b="1" dirty="0">
              <a:solidFill>
                <a:srgbClr val="00AFAA"/>
              </a:solidFill>
            </a:endParaRPr>
          </a:p>
        </p:txBody>
      </p:sp>
      <p:sp>
        <p:nvSpPr>
          <p:cNvPr id="61" name="Bocadillo: ovalado 4">
            <a:extLst>
              <a:ext uri="{FF2B5EF4-FFF2-40B4-BE49-F238E27FC236}">
                <a16:creationId xmlns:a16="http://schemas.microsoft.com/office/drawing/2014/main" id="{2260D4AE-F748-78C8-BBF0-4BF8AE66F6DA}"/>
              </a:ext>
            </a:extLst>
          </p:cNvPr>
          <p:cNvSpPr/>
          <p:nvPr/>
        </p:nvSpPr>
        <p:spPr>
          <a:xfrm rot="3840049">
            <a:off x="9499025" y="2927124"/>
            <a:ext cx="265927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Modalidad no diagnóstica</a:t>
            </a:r>
            <a:endParaRPr lang="es-CO" sz="1400" b="1" dirty="0">
              <a:solidFill>
                <a:srgbClr val="00AFAA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DFD5203-72BA-8D64-2CD0-F2C11B61E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06253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B1C901F-AF15-76E9-1A2E-B6407564A714}"/>
              </a:ext>
            </a:extLst>
          </p:cNvPr>
          <p:cNvCxnSpPr>
            <a:cxnSpLocks/>
          </p:cNvCxnSpPr>
          <p:nvPr/>
        </p:nvCxnSpPr>
        <p:spPr>
          <a:xfrm>
            <a:off x="5918200" y="4010438"/>
            <a:ext cx="2562566" cy="17942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D8FBF71-6CCF-F860-FF8A-1D2563F331FA}"/>
              </a:ext>
            </a:extLst>
          </p:cNvPr>
          <p:cNvCxnSpPr>
            <a:cxnSpLocks/>
          </p:cNvCxnSpPr>
          <p:nvPr/>
        </p:nvCxnSpPr>
        <p:spPr>
          <a:xfrm>
            <a:off x="5523978" y="4045926"/>
            <a:ext cx="2952981" cy="2365245"/>
          </a:xfrm>
          <a:prstGeom prst="straightConnector1">
            <a:avLst/>
          </a:prstGeom>
          <a:ln w="38100">
            <a:solidFill>
              <a:srgbClr val="066E97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9C9665-8C9E-E578-6CFC-122545634FF3}"/>
              </a:ext>
            </a:extLst>
          </p:cNvPr>
          <p:cNvSpPr/>
          <p:nvPr/>
        </p:nvSpPr>
        <p:spPr>
          <a:xfrm>
            <a:off x="8531854" y="560111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pacientes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0B00E34-3BC5-6D40-A8D3-87392731DD96}"/>
              </a:ext>
            </a:extLst>
          </p:cNvPr>
          <p:cNvSpPr/>
          <p:nvPr/>
        </p:nvSpPr>
        <p:spPr>
          <a:xfrm>
            <a:off x="8531855" y="614989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Fallos técnicos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CC5D971-65CF-D15E-7F57-CDB035E77E0E}"/>
              </a:ext>
            </a:extLst>
          </p:cNvPr>
          <p:cNvSpPr/>
          <p:nvPr/>
        </p:nvSpPr>
        <p:spPr>
          <a:xfrm>
            <a:off x="10364011" y="5666677"/>
            <a:ext cx="627022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2.4%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BA7875D-E901-8428-E8A0-DF346A0EB833}"/>
              </a:ext>
            </a:extLst>
          </p:cNvPr>
          <p:cNvSpPr/>
          <p:nvPr/>
        </p:nvSpPr>
        <p:spPr>
          <a:xfrm>
            <a:off x="10364011" y="6203022"/>
            <a:ext cx="627022" cy="26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2.2%</a:t>
            </a:r>
          </a:p>
        </p:txBody>
      </p:sp>
      <p:sp>
        <p:nvSpPr>
          <p:cNvPr id="62" name="Bocadillo: ovalado 2">
            <a:extLst>
              <a:ext uri="{FF2B5EF4-FFF2-40B4-BE49-F238E27FC236}">
                <a16:creationId xmlns:a16="http://schemas.microsoft.com/office/drawing/2014/main" id="{B79B5BE4-40B4-A5FC-BEC3-A0EDE8377B86}"/>
              </a:ext>
            </a:extLst>
          </p:cNvPr>
          <p:cNvSpPr/>
          <p:nvPr/>
        </p:nvSpPr>
        <p:spPr>
          <a:xfrm>
            <a:off x="9604751" y="2553040"/>
            <a:ext cx="2116778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Aclaraciones</a:t>
            </a:r>
            <a:endParaRPr lang="es-CO" sz="1600" b="1" dirty="0">
              <a:solidFill>
                <a:srgbClr val="00AFAA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156C433-C241-1E27-1A11-CFF585A46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135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B1C901F-AF15-76E9-1A2E-B6407564A714}"/>
              </a:ext>
            </a:extLst>
          </p:cNvPr>
          <p:cNvCxnSpPr>
            <a:cxnSpLocks/>
          </p:cNvCxnSpPr>
          <p:nvPr/>
        </p:nvCxnSpPr>
        <p:spPr>
          <a:xfrm>
            <a:off x="5918200" y="4010438"/>
            <a:ext cx="2562566" cy="17942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D8FBF71-6CCF-F860-FF8A-1D2563F331FA}"/>
              </a:ext>
            </a:extLst>
          </p:cNvPr>
          <p:cNvCxnSpPr>
            <a:cxnSpLocks/>
          </p:cNvCxnSpPr>
          <p:nvPr/>
        </p:nvCxnSpPr>
        <p:spPr>
          <a:xfrm>
            <a:off x="5523978" y="4045926"/>
            <a:ext cx="2952981" cy="2365245"/>
          </a:xfrm>
          <a:prstGeom prst="straightConnector1">
            <a:avLst/>
          </a:prstGeom>
          <a:ln w="38100">
            <a:solidFill>
              <a:srgbClr val="066E97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9C9665-8C9E-E578-6CFC-122545634FF3}"/>
              </a:ext>
            </a:extLst>
          </p:cNvPr>
          <p:cNvSpPr/>
          <p:nvPr/>
        </p:nvSpPr>
        <p:spPr>
          <a:xfrm>
            <a:off x="8531854" y="560111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pacientes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0B00E34-3BC5-6D40-A8D3-87392731DD96}"/>
              </a:ext>
            </a:extLst>
          </p:cNvPr>
          <p:cNvSpPr/>
          <p:nvPr/>
        </p:nvSpPr>
        <p:spPr>
          <a:xfrm>
            <a:off x="8531855" y="614989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Fallos técnicos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CC5D971-65CF-D15E-7F57-CDB035E77E0E}"/>
              </a:ext>
            </a:extLst>
          </p:cNvPr>
          <p:cNvSpPr/>
          <p:nvPr/>
        </p:nvSpPr>
        <p:spPr>
          <a:xfrm>
            <a:off x="10364011" y="5666677"/>
            <a:ext cx="627022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2.4%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BA7875D-E901-8428-E8A0-DF346A0EB833}"/>
              </a:ext>
            </a:extLst>
          </p:cNvPr>
          <p:cNvSpPr/>
          <p:nvPr/>
        </p:nvSpPr>
        <p:spPr>
          <a:xfrm>
            <a:off x="10364011" y="6203022"/>
            <a:ext cx="627022" cy="26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2.2%</a:t>
            </a:r>
          </a:p>
        </p:txBody>
      </p:sp>
      <p:sp>
        <p:nvSpPr>
          <p:cNvPr id="63" name="Bocadillo: ovalado 2">
            <a:extLst>
              <a:ext uri="{FF2B5EF4-FFF2-40B4-BE49-F238E27FC236}">
                <a16:creationId xmlns:a16="http://schemas.microsoft.com/office/drawing/2014/main" id="{78A88A53-4F9C-37CB-EF32-8840D6FCD901}"/>
              </a:ext>
            </a:extLst>
          </p:cNvPr>
          <p:cNvSpPr/>
          <p:nvPr/>
        </p:nvSpPr>
        <p:spPr>
          <a:xfrm>
            <a:off x="9326672" y="3202431"/>
            <a:ext cx="2464466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No reporte de eventos</a:t>
            </a:r>
            <a:endParaRPr lang="es-CO" sz="1400" b="1" dirty="0">
              <a:solidFill>
                <a:srgbClr val="00AFAA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CBBD9D4-8CE1-68DA-1351-C5D76815B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9875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B1C901F-AF15-76E9-1A2E-B6407564A714}"/>
              </a:ext>
            </a:extLst>
          </p:cNvPr>
          <p:cNvCxnSpPr>
            <a:cxnSpLocks/>
          </p:cNvCxnSpPr>
          <p:nvPr/>
        </p:nvCxnSpPr>
        <p:spPr>
          <a:xfrm>
            <a:off x="5918200" y="4010438"/>
            <a:ext cx="2562566" cy="17942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D8FBF71-6CCF-F860-FF8A-1D2563F331FA}"/>
              </a:ext>
            </a:extLst>
          </p:cNvPr>
          <p:cNvCxnSpPr>
            <a:cxnSpLocks/>
          </p:cNvCxnSpPr>
          <p:nvPr/>
        </p:nvCxnSpPr>
        <p:spPr>
          <a:xfrm>
            <a:off x="5523978" y="4045926"/>
            <a:ext cx="2952981" cy="2365245"/>
          </a:xfrm>
          <a:prstGeom prst="straightConnector1">
            <a:avLst/>
          </a:prstGeom>
          <a:ln w="38100">
            <a:solidFill>
              <a:srgbClr val="066E97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9C9665-8C9E-E578-6CFC-122545634FF3}"/>
              </a:ext>
            </a:extLst>
          </p:cNvPr>
          <p:cNvSpPr/>
          <p:nvPr/>
        </p:nvSpPr>
        <p:spPr>
          <a:xfrm>
            <a:off x="8531854" y="560111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pacientes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0B00E34-3BC5-6D40-A8D3-87392731DD96}"/>
              </a:ext>
            </a:extLst>
          </p:cNvPr>
          <p:cNvSpPr/>
          <p:nvPr/>
        </p:nvSpPr>
        <p:spPr>
          <a:xfrm>
            <a:off x="8531855" y="614989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Fallos técnicos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CC5D971-65CF-D15E-7F57-CDB035E77E0E}"/>
              </a:ext>
            </a:extLst>
          </p:cNvPr>
          <p:cNvSpPr/>
          <p:nvPr/>
        </p:nvSpPr>
        <p:spPr>
          <a:xfrm>
            <a:off x="10364011" y="5666677"/>
            <a:ext cx="627022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2.4%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BA7875D-E901-8428-E8A0-DF346A0EB833}"/>
              </a:ext>
            </a:extLst>
          </p:cNvPr>
          <p:cNvSpPr/>
          <p:nvPr/>
        </p:nvSpPr>
        <p:spPr>
          <a:xfrm>
            <a:off x="10364011" y="6203022"/>
            <a:ext cx="627022" cy="26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2.2%</a:t>
            </a:r>
          </a:p>
        </p:txBody>
      </p:sp>
      <p:sp>
        <p:nvSpPr>
          <p:cNvPr id="64" name="Bocadillo: ovalado 2">
            <a:extLst>
              <a:ext uri="{FF2B5EF4-FFF2-40B4-BE49-F238E27FC236}">
                <a16:creationId xmlns:a16="http://schemas.microsoft.com/office/drawing/2014/main" id="{C5E7D3F5-01D1-4790-6CAC-6A3E279F32EB}"/>
              </a:ext>
            </a:extLst>
          </p:cNvPr>
          <p:cNvSpPr/>
          <p:nvPr/>
        </p:nvSpPr>
        <p:spPr>
          <a:xfrm>
            <a:off x="9333504" y="3729037"/>
            <a:ext cx="265927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Ausencia de orden Médica - HC</a:t>
            </a:r>
            <a:endParaRPr lang="es-CO" sz="1400" b="1" dirty="0">
              <a:solidFill>
                <a:srgbClr val="00AFAA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E860477-17E1-4A1F-C990-BEC7F7D7F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1526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B1C901F-AF15-76E9-1A2E-B6407564A714}"/>
              </a:ext>
            </a:extLst>
          </p:cNvPr>
          <p:cNvCxnSpPr>
            <a:cxnSpLocks/>
          </p:cNvCxnSpPr>
          <p:nvPr/>
        </p:nvCxnSpPr>
        <p:spPr>
          <a:xfrm>
            <a:off x="5918200" y="4010438"/>
            <a:ext cx="2562566" cy="17942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D8FBF71-6CCF-F860-FF8A-1D2563F331FA}"/>
              </a:ext>
            </a:extLst>
          </p:cNvPr>
          <p:cNvCxnSpPr>
            <a:cxnSpLocks/>
          </p:cNvCxnSpPr>
          <p:nvPr/>
        </p:nvCxnSpPr>
        <p:spPr>
          <a:xfrm>
            <a:off x="5523978" y="4045926"/>
            <a:ext cx="2952981" cy="2365245"/>
          </a:xfrm>
          <a:prstGeom prst="straightConnector1">
            <a:avLst/>
          </a:prstGeom>
          <a:ln w="38100">
            <a:solidFill>
              <a:srgbClr val="066E97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9C9665-8C9E-E578-6CFC-122545634FF3}"/>
              </a:ext>
            </a:extLst>
          </p:cNvPr>
          <p:cNvSpPr/>
          <p:nvPr/>
        </p:nvSpPr>
        <p:spPr>
          <a:xfrm>
            <a:off x="8531854" y="560111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pacientes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0B00E34-3BC5-6D40-A8D3-87392731DD96}"/>
              </a:ext>
            </a:extLst>
          </p:cNvPr>
          <p:cNvSpPr/>
          <p:nvPr/>
        </p:nvSpPr>
        <p:spPr>
          <a:xfrm>
            <a:off x="8531855" y="614989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Fallos técnicos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CC5D971-65CF-D15E-7F57-CDB035E77E0E}"/>
              </a:ext>
            </a:extLst>
          </p:cNvPr>
          <p:cNvSpPr/>
          <p:nvPr/>
        </p:nvSpPr>
        <p:spPr>
          <a:xfrm>
            <a:off x="10364011" y="5666677"/>
            <a:ext cx="627022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2.4%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BA7875D-E901-8428-E8A0-DF346A0EB833}"/>
              </a:ext>
            </a:extLst>
          </p:cNvPr>
          <p:cNvSpPr/>
          <p:nvPr/>
        </p:nvSpPr>
        <p:spPr>
          <a:xfrm>
            <a:off x="10364011" y="6203022"/>
            <a:ext cx="627022" cy="26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2.2%</a:t>
            </a:r>
          </a:p>
        </p:txBody>
      </p:sp>
      <p:sp>
        <p:nvSpPr>
          <p:cNvPr id="64" name="Bocadillo: ovalado 2">
            <a:extLst>
              <a:ext uri="{FF2B5EF4-FFF2-40B4-BE49-F238E27FC236}">
                <a16:creationId xmlns:a16="http://schemas.microsoft.com/office/drawing/2014/main" id="{C5E7D3F5-01D1-4790-6CAC-6A3E279F32EB}"/>
              </a:ext>
            </a:extLst>
          </p:cNvPr>
          <p:cNvSpPr/>
          <p:nvPr/>
        </p:nvSpPr>
        <p:spPr>
          <a:xfrm>
            <a:off x="9400645" y="4288098"/>
            <a:ext cx="265927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Desconocimiento</a:t>
            </a:r>
            <a:endParaRPr lang="es-CO" sz="1400" b="1" dirty="0">
              <a:solidFill>
                <a:srgbClr val="00AFAA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E860477-17E1-4A1F-C990-BEC7F7D7F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8706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0F3034E0-B20B-7AA1-7F1B-0A8516DB7FB8}"/>
              </a:ext>
            </a:extLst>
          </p:cNvPr>
          <p:cNvSpPr/>
          <p:nvPr/>
        </p:nvSpPr>
        <p:spPr>
          <a:xfrm>
            <a:off x="2197" y="5682182"/>
            <a:ext cx="4113050" cy="207327"/>
          </a:xfrm>
          <a:prstGeom prst="rect">
            <a:avLst/>
          </a:prstGeom>
          <a:solidFill>
            <a:srgbClr val="C00000"/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5" name="Rounded Rectangle 37">
            <a:extLst>
              <a:ext uri="{FF2B5EF4-FFF2-40B4-BE49-F238E27FC236}">
                <a16:creationId xmlns:a16="http://schemas.microsoft.com/office/drawing/2014/main" id="{17C23E39-288A-5F66-0C08-F54DF230953D}"/>
              </a:ext>
            </a:extLst>
          </p:cNvPr>
          <p:cNvSpPr/>
          <p:nvPr/>
        </p:nvSpPr>
        <p:spPr>
          <a:xfrm>
            <a:off x="4112942" y="4806324"/>
            <a:ext cx="792000" cy="175606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7" name="Rounded Rectangle 33">
            <a:extLst>
              <a:ext uri="{FF2B5EF4-FFF2-40B4-BE49-F238E27FC236}">
                <a16:creationId xmlns:a16="http://schemas.microsoft.com/office/drawing/2014/main" id="{8DEF8445-3C37-53B6-BBF3-C59EA85A9BA6}"/>
              </a:ext>
            </a:extLst>
          </p:cNvPr>
          <p:cNvSpPr/>
          <p:nvPr/>
        </p:nvSpPr>
        <p:spPr>
          <a:xfrm>
            <a:off x="4903061" y="4133446"/>
            <a:ext cx="792000" cy="1756063"/>
          </a:xfrm>
          <a:prstGeom prst="roundRect">
            <a:avLst>
              <a:gd name="adj" fmla="val 50000"/>
            </a:avLst>
          </a:prstGeom>
          <a:solidFill>
            <a:srgbClr val="009193"/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0FFEC340-8704-2BA4-6E54-BB3D952BFD1D}"/>
              </a:ext>
            </a:extLst>
          </p:cNvPr>
          <p:cNvSpPr/>
          <p:nvPr/>
        </p:nvSpPr>
        <p:spPr>
          <a:xfrm>
            <a:off x="5705776" y="3352228"/>
            <a:ext cx="792000" cy="1756063"/>
          </a:xfrm>
          <a:prstGeom prst="roundRect">
            <a:avLst>
              <a:gd name="adj" fmla="val 50000"/>
            </a:avLst>
          </a:prstGeom>
          <a:solidFill>
            <a:schemeClr val="bg2">
              <a:lumMod val="40000"/>
              <a:lumOff val="60000"/>
            </a:schemeClr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9A4310A6-D2B5-5395-B7C6-B295F3C7C25C}"/>
              </a:ext>
            </a:extLst>
          </p:cNvPr>
          <p:cNvSpPr/>
          <p:nvPr/>
        </p:nvSpPr>
        <p:spPr>
          <a:xfrm>
            <a:off x="6511414" y="2751797"/>
            <a:ext cx="792000" cy="175606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EBBC7C02-514D-D3F5-EBFA-86ADB12A71E9}"/>
              </a:ext>
            </a:extLst>
          </p:cNvPr>
          <p:cNvSpPr/>
          <p:nvPr/>
        </p:nvSpPr>
        <p:spPr>
          <a:xfrm>
            <a:off x="7259974" y="2175860"/>
            <a:ext cx="792000" cy="1756063"/>
          </a:xfrm>
          <a:prstGeom prst="roundRect">
            <a:avLst>
              <a:gd name="adj" fmla="val 50000"/>
            </a:avLst>
          </a:prstGeom>
          <a:solidFill>
            <a:srgbClr val="009193"/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4" name="Rounded Rectangle 29">
            <a:extLst>
              <a:ext uri="{FF2B5EF4-FFF2-40B4-BE49-F238E27FC236}">
                <a16:creationId xmlns:a16="http://schemas.microsoft.com/office/drawing/2014/main" id="{5BA3A5A3-9530-B763-824A-EFC34C5F2035}"/>
              </a:ext>
            </a:extLst>
          </p:cNvPr>
          <p:cNvSpPr/>
          <p:nvPr/>
        </p:nvSpPr>
        <p:spPr>
          <a:xfrm>
            <a:off x="8051974" y="1591921"/>
            <a:ext cx="792000" cy="1756063"/>
          </a:xfrm>
          <a:prstGeom prst="roundRect">
            <a:avLst>
              <a:gd name="adj" fmla="val 50000"/>
            </a:avLst>
          </a:prstGeom>
          <a:solidFill>
            <a:schemeClr val="bg2">
              <a:lumMod val="40000"/>
              <a:lumOff val="60000"/>
            </a:schemeClr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hangingPunct="1"/>
            <a:endParaRPr lang="ko-KR" altLang="en-US" sz="2700" kern="1200">
              <a:solidFill>
                <a:prstClr val="white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E90B1ACA-5870-B87F-6519-FAE7966C2BAA}"/>
              </a:ext>
            </a:extLst>
          </p:cNvPr>
          <p:cNvSpPr/>
          <p:nvPr/>
        </p:nvSpPr>
        <p:spPr>
          <a:xfrm>
            <a:off x="8843974" y="2362538"/>
            <a:ext cx="3362927" cy="2148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889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hangingPunct="1"/>
            <a:endParaRPr lang="ko-KR" altLang="en-US" sz="2700" kern="1200">
              <a:solidFill>
                <a:prstClr val="white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13E8AF7B-C884-F814-DA22-D29C76AF9E72}"/>
              </a:ext>
            </a:extLst>
          </p:cNvPr>
          <p:cNvSpPr txBox="1"/>
          <p:nvPr/>
        </p:nvSpPr>
        <p:spPr>
          <a:xfrm>
            <a:off x="4104845" y="4951866"/>
            <a:ext cx="78746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01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6C11EDC4-A432-65E3-EEEC-F93B354B89C7}"/>
              </a:ext>
            </a:extLst>
          </p:cNvPr>
          <p:cNvSpPr txBox="1"/>
          <p:nvPr/>
        </p:nvSpPr>
        <p:spPr>
          <a:xfrm>
            <a:off x="4892309" y="4230259"/>
            <a:ext cx="76750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02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36AA0CAF-ED2B-C922-E888-A10821C73D4F}"/>
              </a:ext>
            </a:extLst>
          </p:cNvPr>
          <p:cNvSpPr txBox="1"/>
          <p:nvPr/>
        </p:nvSpPr>
        <p:spPr>
          <a:xfrm>
            <a:off x="5697679" y="3429000"/>
            <a:ext cx="78746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03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6C5B2E45-B3C4-F651-2BCA-2ACDBE8BA7B9}"/>
              </a:ext>
            </a:extLst>
          </p:cNvPr>
          <p:cNvSpPr txBox="1"/>
          <p:nvPr/>
        </p:nvSpPr>
        <p:spPr>
          <a:xfrm>
            <a:off x="6486149" y="2844225"/>
            <a:ext cx="78746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04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DC92C9C9-B77E-BF9B-7084-DAFD3AF5FAE6}"/>
              </a:ext>
            </a:extLst>
          </p:cNvPr>
          <p:cNvSpPr txBox="1"/>
          <p:nvPr/>
        </p:nvSpPr>
        <p:spPr>
          <a:xfrm>
            <a:off x="7248347" y="2318954"/>
            <a:ext cx="78746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05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FEEDED55-6424-C687-313F-CCC1316E41B4}"/>
              </a:ext>
            </a:extLst>
          </p:cNvPr>
          <p:cNvSpPr txBox="1"/>
          <p:nvPr/>
        </p:nvSpPr>
        <p:spPr>
          <a:xfrm>
            <a:off x="8038335" y="1663050"/>
            <a:ext cx="78746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>
                <a:solidFill>
                  <a:prstClr val="white"/>
                </a:solidFill>
                <a:latin typeface="Arial"/>
                <a:ea typeface="Arial Unicode MS"/>
                <a:cs typeface="Arial" pitchFamily="34" charset="0"/>
              </a:rPr>
              <a:t>06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CC8EAD-1B14-F132-DC24-FF89B1637D85}"/>
              </a:ext>
            </a:extLst>
          </p:cNvPr>
          <p:cNvSpPr txBox="1"/>
          <p:nvPr/>
        </p:nvSpPr>
        <p:spPr>
          <a:xfrm>
            <a:off x="4867447" y="6280908"/>
            <a:ext cx="158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ESTADÍSTICAS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D0B04318-E003-84F3-211B-45423482BD1F}"/>
              </a:ext>
            </a:extLst>
          </p:cNvPr>
          <p:cNvSpPr txBox="1"/>
          <p:nvPr/>
        </p:nvSpPr>
        <p:spPr>
          <a:xfrm>
            <a:off x="5659815" y="5588593"/>
            <a:ext cx="2566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MEDIOS DE CONTRASTE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23BFE8CF-C5D7-B82F-FBC2-F098AEC343E4}"/>
              </a:ext>
            </a:extLst>
          </p:cNvPr>
          <p:cNvSpPr txBox="1"/>
          <p:nvPr/>
        </p:nvSpPr>
        <p:spPr>
          <a:xfrm>
            <a:off x="6259623" y="4813858"/>
            <a:ext cx="2328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SEGURIDAD EN RM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5DE018E2-DE5C-189E-42F2-36AB847D09DB}"/>
              </a:ext>
            </a:extLst>
          </p:cNvPr>
          <p:cNvSpPr txBox="1"/>
          <p:nvPr/>
        </p:nvSpPr>
        <p:spPr>
          <a:xfrm>
            <a:off x="7092015" y="4204375"/>
            <a:ext cx="308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PROTECCIÓN RADIOLÓGICA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28" name="TextBox 23">
            <a:extLst>
              <a:ext uri="{FF2B5EF4-FFF2-40B4-BE49-F238E27FC236}">
                <a16:creationId xmlns:a16="http://schemas.microsoft.com/office/drawing/2014/main" id="{1194E4B6-4995-80DA-F423-0BCAA2F10ED1}"/>
              </a:ext>
            </a:extLst>
          </p:cNvPr>
          <p:cNvSpPr txBox="1"/>
          <p:nvPr/>
        </p:nvSpPr>
        <p:spPr>
          <a:xfrm>
            <a:off x="7679343" y="3564823"/>
            <a:ext cx="308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INFORME RADIOLÓGICO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09117FED-F54B-E9A5-73AC-3B2139B16639}"/>
              </a:ext>
            </a:extLst>
          </p:cNvPr>
          <p:cNvSpPr txBox="1"/>
          <p:nvPr/>
        </p:nvSpPr>
        <p:spPr>
          <a:xfrm>
            <a:off x="8266672" y="2579378"/>
            <a:ext cx="191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1200" dirty="0">
                <a:solidFill>
                  <a:srgbClr val="147874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OTROS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14787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30" name="Rounded Rectangle 7">
            <a:extLst>
              <a:ext uri="{FF2B5EF4-FFF2-40B4-BE49-F238E27FC236}">
                <a16:creationId xmlns:a16="http://schemas.microsoft.com/office/drawing/2014/main" id="{46E80DD2-938D-1708-5CCB-D249AC23773E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5218723" y="4820131"/>
            <a:ext cx="162556" cy="635774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31" name="Google Shape;5989;p67">
            <a:extLst>
              <a:ext uri="{FF2B5EF4-FFF2-40B4-BE49-F238E27FC236}">
                <a16:creationId xmlns:a16="http://schemas.microsoft.com/office/drawing/2014/main" id="{58D0F10B-932E-7FB6-BEA4-0F8B01B3AF25}"/>
              </a:ext>
            </a:extLst>
          </p:cNvPr>
          <p:cNvGrpSpPr/>
          <p:nvPr/>
        </p:nvGrpSpPr>
        <p:grpSpPr>
          <a:xfrm>
            <a:off x="5927465" y="4204793"/>
            <a:ext cx="372406" cy="364373"/>
            <a:chOff x="-41117650" y="3605525"/>
            <a:chExt cx="324500" cy="317500"/>
          </a:xfrm>
          <a:solidFill>
            <a:srgbClr val="C00000"/>
          </a:solidFill>
        </p:grpSpPr>
        <p:sp>
          <p:nvSpPr>
            <p:cNvPr id="32" name="Google Shape;5990;p67">
              <a:extLst>
                <a:ext uri="{FF2B5EF4-FFF2-40B4-BE49-F238E27FC236}">
                  <a16:creationId xmlns:a16="http://schemas.microsoft.com/office/drawing/2014/main" id="{8D39284F-F1F6-58B1-4C15-605942CECE78}"/>
                </a:ext>
              </a:extLst>
            </p:cNvPr>
            <p:cNvSpPr/>
            <p:nvPr/>
          </p:nvSpPr>
          <p:spPr>
            <a:xfrm>
              <a:off x="-41016850" y="3605525"/>
              <a:ext cx="106350" cy="105375"/>
            </a:xfrm>
            <a:custGeom>
              <a:avLst/>
              <a:gdLst/>
              <a:ahLst/>
              <a:cxnLst/>
              <a:rect l="l" t="t" r="r" b="b"/>
              <a:pathLst>
                <a:path w="4254" h="4215" extrusionOk="0">
                  <a:moveTo>
                    <a:pt x="2064" y="1"/>
                  </a:moveTo>
                  <a:cubicBezTo>
                    <a:pt x="1954" y="1"/>
                    <a:pt x="1844" y="40"/>
                    <a:pt x="1765" y="119"/>
                  </a:cubicBezTo>
                  <a:lnTo>
                    <a:pt x="1" y="1883"/>
                  </a:lnTo>
                  <a:lnTo>
                    <a:pt x="2332" y="4214"/>
                  </a:lnTo>
                  <a:lnTo>
                    <a:pt x="4096" y="2450"/>
                  </a:lnTo>
                  <a:cubicBezTo>
                    <a:pt x="4254" y="2293"/>
                    <a:pt x="4254" y="2009"/>
                    <a:pt x="4096" y="1852"/>
                  </a:cubicBezTo>
                  <a:lnTo>
                    <a:pt x="2364" y="119"/>
                  </a:lnTo>
                  <a:cubicBezTo>
                    <a:pt x="2285" y="40"/>
                    <a:pt x="2175" y="1"/>
                    <a:pt x="20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>
                <a:solidFill>
                  <a:srgbClr val="AE4500"/>
                </a:solidFill>
              </a:endParaRPr>
            </a:p>
          </p:txBody>
        </p:sp>
        <p:sp>
          <p:nvSpPr>
            <p:cNvPr id="33" name="Google Shape;5991;p67">
              <a:extLst>
                <a:ext uri="{FF2B5EF4-FFF2-40B4-BE49-F238E27FC236}">
                  <a16:creationId xmlns:a16="http://schemas.microsoft.com/office/drawing/2014/main" id="{97569A39-2D0D-DC33-B3EF-E9F4E35207AA}"/>
                </a:ext>
              </a:extLst>
            </p:cNvPr>
            <p:cNvSpPr/>
            <p:nvPr/>
          </p:nvSpPr>
          <p:spPr>
            <a:xfrm>
              <a:off x="-40900275" y="3721300"/>
              <a:ext cx="107125" cy="105375"/>
            </a:xfrm>
            <a:custGeom>
              <a:avLst/>
              <a:gdLst/>
              <a:ahLst/>
              <a:cxnLst/>
              <a:rect l="l" t="t" r="r" b="b"/>
              <a:pathLst>
                <a:path w="4285" h="4215" extrusionOk="0">
                  <a:moveTo>
                    <a:pt x="2064" y="1"/>
                  </a:moveTo>
                  <a:cubicBezTo>
                    <a:pt x="1954" y="1"/>
                    <a:pt x="1843" y="40"/>
                    <a:pt x="1765" y="119"/>
                  </a:cubicBezTo>
                  <a:lnTo>
                    <a:pt x="0" y="1915"/>
                  </a:lnTo>
                  <a:lnTo>
                    <a:pt x="2300" y="4215"/>
                  </a:lnTo>
                  <a:lnTo>
                    <a:pt x="4128" y="2482"/>
                  </a:lnTo>
                  <a:cubicBezTo>
                    <a:pt x="4285" y="2324"/>
                    <a:pt x="4285" y="2072"/>
                    <a:pt x="4128" y="1915"/>
                  </a:cubicBezTo>
                  <a:lnTo>
                    <a:pt x="2363" y="119"/>
                  </a:lnTo>
                  <a:cubicBezTo>
                    <a:pt x="2285" y="40"/>
                    <a:pt x="2174" y="1"/>
                    <a:pt x="20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>
                <a:solidFill>
                  <a:srgbClr val="AE4500"/>
                </a:solidFill>
              </a:endParaRPr>
            </a:p>
          </p:txBody>
        </p:sp>
        <p:sp>
          <p:nvSpPr>
            <p:cNvPr id="34" name="Google Shape;5992;p67">
              <a:extLst>
                <a:ext uri="{FF2B5EF4-FFF2-40B4-BE49-F238E27FC236}">
                  <a16:creationId xmlns:a16="http://schemas.microsoft.com/office/drawing/2014/main" id="{94148D67-4418-EF3E-9C0F-22C733A59644}"/>
                </a:ext>
              </a:extLst>
            </p:cNvPr>
            <p:cNvSpPr/>
            <p:nvPr/>
          </p:nvSpPr>
          <p:spPr>
            <a:xfrm>
              <a:off x="-41117650" y="3668350"/>
              <a:ext cx="262300" cy="254675"/>
            </a:xfrm>
            <a:custGeom>
              <a:avLst/>
              <a:gdLst/>
              <a:ahLst/>
              <a:cxnLst/>
              <a:rect l="l" t="t" r="r" b="b"/>
              <a:pathLst>
                <a:path w="10492" h="10187" extrusionOk="0">
                  <a:moveTo>
                    <a:pt x="3497" y="0"/>
                  </a:moveTo>
                  <a:lnTo>
                    <a:pt x="1764" y="1733"/>
                  </a:lnTo>
                  <a:cubicBezTo>
                    <a:pt x="1166" y="2332"/>
                    <a:pt x="725" y="3088"/>
                    <a:pt x="504" y="3812"/>
                  </a:cubicBezTo>
                  <a:cubicBezTo>
                    <a:pt x="0" y="5514"/>
                    <a:pt x="410" y="7404"/>
                    <a:pt x="1764" y="8759"/>
                  </a:cubicBezTo>
                  <a:cubicBezTo>
                    <a:pt x="2667" y="9661"/>
                    <a:pt x="3919" y="10187"/>
                    <a:pt x="5273" y="10187"/>
                  </a:cubicBezTo>
                  <a:cubicBezTo>
                    <a:pt x="5384" y="10187"/>
                    <a:pt x="5496" y="10183"/>
                    <a:pt x="5608" y="10176"/>
                  </a:cubicBezTo>
                  <a:cubicBezTo>
                    <a:pt x="6679" y="10082"/>
                    <a:pt x="7876" y="9609"/>
                    <a:pt x="8758" y="8759"/>
                  </a:cubicBezTo>
                  <a:lnTo>
                    <a:pt x="10491" y="7026"/>
                  </a:lnTo>
                  <a:lnTo>
                    <a:pt x="8191" y="4694"/>
                  </a:lnTo>
                  <a:lnTo>
                    <a:pt x="6396" y="6396"/>
                  </a:lnTo>
                  <a:cubicBezTo>
                    <a:pt x="6077" y="6715"/>
                    <a:pt x="5645" y="6880"/>
                    <a:pt x="5214" y="6880"/>
                  </a:cubicBezTo>
                  <a:cubicBezTo>
                    <a:pt x="4794" y="6880"/>
                    <a:pt x="4375" y="6722"/>
                    <a:pt x="4064" y="6396"/>
                  </a:cubicBezTo>
                  <a:cubicBezTo>
                    <a:pt x="3434" y="5766"/>
                    <a:pt x="3434" y="4694"/>
                    <a:pt x="4064" y="4064"/>
                  </a:cubicBezTo>
                  <a:lnTo>
                    <a:pt x="5797" y="2332"/>
                  </a:lnTo>
                  <a:lnTo>
                    <a:pt x="34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 dirty="0">
                <a:solidFill>
                  <a:srgbClr val="AE4500"/>
                </a:solidFill>
              </a:endParaRPr>
            </a:p>
          </p:txBody>
        </p:sp>
      </p:grpSp>
      <p:sp>
        <p:nvSpPr>
          <p:cNvPr id="36" name="Oval 7">
            <a:extLst>
              <a:ext uri="{FF2B5EF4-FFF2-40B4-BE49-F238E27FC236}">
                <a16:creationId xmlns:a16="http://schemas.microsoft.com/office/drawing/2014/main" id="{DCCDD08E-E33A-7970-EFB1-1CC06E2A276E}"/>
              </a:ext>
            </a:extLst>
          </p:cNvPr>
          <p:cNvSpPr/>
          <p:nvPr/>
        </p:nvSpPr>
        <p:spPr>
          <a:xfrm>
            <a:off x="6649595" y="3417418"/>
            <a:ext cx="514505" cy="51450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A2544A66-FDC4-0336-00C1-385B1D998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202" y="2874510"/>
            <a:ext cx="616821" cy="703606"/>
          </a:xfrm>
          <a:prstGeom prst="rect">
            <a:avLst/>
          </a:prstGeom>
        </p:spPr>
      </p:pic>
      <p:pic>
        <p:nvPicPr>
          <p:cNvPr id="4" name="Imagen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346C4AEA-2376-EEAF-AE55-E22D2CDA4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37" y="5752593"/>
            <a:ext cx="577655" cy="440462"/>
          </a:xfrm>
          <a:prstGeom prst="rect">
            <a:avLst/>
          </a:prstGeom>
        </p:spPr>
      </p:pic>
      <p:pic>
        <p:nvPicPr>
          <p:cNvPr id="8" name="Imagen 7" descr="Una mano con un plátano en la mano&#10;&#10;Descripción generada automáticamente con confianza baja">
            <a:extLst>
              <a:ext uri="{FF2B5EF4-FFF2-40B4-BE49-F238E27FC236}">
                <a16:creationId xmlns:a16="http://schemas.microsoft.com/office/drawing/2014/main" id="{5ADFFA85-312F-7375-0BC4-C5300433E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601" y="2490040"/>
            <a:ext cx="710224" cy="36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23586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B1C901F-AF15-76E9-1A2E-B6407564A714}"/>
              </a:ext>
            </a:extLst>
          </p:cNvPr>
          <p:cNvCxnSpPr>
            <a:cxnSpLocks/>
          </p:cNvCxnSpPr>
          <p:nvPr/>
        </p:nvCxnSpPr>
        <p:spPr>
          <a:xfrm>
            <a:off x="5918200" y="4010438"/>
            <a:ext cx="2562566" cy="17942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D8FBF71-6CCF-F860-FF8A-1D2563F331FA}"/>
              </a:ext>
            </a:extLst>
          </p:cNvPr>
          <p:cNvCxnSpPr>
            <a:cxnSpLocks/>
          </p:cNvCxnSpPr>
          <p:nvPr/>
        </p:nvCxnSpPr>
        <p:spPr>
          <a:xfrm>
            <a:off x="5523978" y="4045926"/>
            <a:ext cx="2952981" cy="2365245"/>
          </a:xfrm>
          <a:prstGeom prst="straightConnector1">
            <a:avLst/>
          </a:prstGeom>
          <a:ln w="38100">
            <a:solidFill>
              <a:srgbClr val="066E97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9C9665-8C9E-E578-6CFC-122545634FF3}"/>
              </a:ext>
            </a:extLst>
          </p:cNvPr>
          <p:cNvSpPr/>
          <p:nvPr/>
        </p:nvSpPr>
        <p:spPr>
          <a:xfrm>
            <a:off x="8531854" y="560111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pacientes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0B00E34-3BC5-6D40-A8D3-87392731DD96}"/>
              </a:ext>
            </a:extLst>
          </p:cNvPr>
          <p:cNvSpPr/>
          <p:nvPr/>
        </p:nvSpPr>
        <p:spPr>
          <a:xfrm>
            <a:off x="8531855" y="614989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Fallos técnicos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CC5D971-65CF-D15E-7F57-CDB035E77E0E}"/>
              </a:ext>
            </a:extLst>
          </p:cNvPr>
          <p:cNvSpPr/>
          <p:nvPr/>
        </p:nvSpPr>
        <p:spPr>
          <a:xfrm>
            <a:off x="10364011" y="5666677"/>
            <a:ext cx="627022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2.4%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BA7875D-E901-8428-E8A0-DF346A0EB833}"/>
              </a:ext>
            </a:extLst>
          </p:cNvPr>
          <p:cNvSpPr/>
          <p:nvPr/>
        </p:nvSpPr>
        <p:spPr>
          <a:xfrm>
            <a:off x="10364011" y="6203022"/>
            <a:ext cx="627022" cy="26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2.2%</a:t>
            </a:r>
          </a:p>
        </p:txBody>
      </p:sp>
      <p:sp>
        <p:nvSpPr>
          <p:cNvPr id="64" name="Bocadillo: ovalado 2">
            <a:extLst>
              <a:ext uri="{FF2B5EF4-FFF2-40B4-BE49-F238E27FC236}">
                <a16:creationId xmlns:a16="http://schemas.microsoft.com/office/drawing/2014/main" id="{C5E7D3F5-01D1-4790-6CAC-6A3E279F32EB}"/>
              </a:ext>
            </a:extLst>
          </p:cNvPr>
          <p:cNvSpPr/>
          <p:nvPr/>
        </p:nvSpPr>
        <p:spPr>
          <a:xfrm>
            <a:off x="9400645" y="4389694"/>
            <a:ext cx="265927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Desconocimiento</a:t>
            </a:r>
            <a:endParaRPr lang="es-CO" sz="1400" b="1" dirty="0">
              <a:solidFill>
                <a:srgbClr val="00AFAA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E860477-17E1-4A1F-C990-BEC7F7D7F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  <p:sp>
        <p:nvSpPr>
          <p:cNvPr id="24" name="Bocadillo: ovalado 2">
            <a:extLst>
              <a:ext uri="{FF2B5EF4-FFF2-40B4-BE49-F238E27FC236}">
                <a16:creationId xmlns:a16="http://schemas.microsoft.com/office/drawing/2014/main" id="{8933F0AB-8830-4349-87B3-D4DA4976C9CD}"/>
              </a:ext>
            </a:extLst>
          </p:cNvPr>
          <p:cNvSpPr/>
          <p:nvPr/>
        </p:nvSpPr>
        <p:spPr>
          <a:xfrm rot="20306726">
            <a:off x="7522185" y="4220229"/>
            <a:ext cx="265927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rgbClr val="00AFAA"/>
                </a:solidFill>
              </a:rPr>
              <a:t>Olvido</a:t>
            </a:r>
          </a:p>
        </p:txBody>
      </p:sp>
    </p:spTree>
    <p:extLst>
      <p:ext uri="{BB962C8B-B14F-4D97-AF65-F5344CB8AC3E}">
        <p14:creationId xmlns:p14="http://schemas.microsoft.com/office/powerpoint/2010/main" val="3783281142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B1C901F-AF15-76E9-1A2E-B6407564A714}"/>
              </a:ext>
            </a:extLst>
          </p:cNvPr>
          <p:cNvCxnSpPr>
            <a:cxnSpLocks/>
          </p:cNvCxnSpPr>
          <p:nvPr/>
        </p:nvCxnSpPr>
        <p:spPr>
          <a:xfrm>
            <a:off x="5918200" y="4010438"/>
            <a:ext cx="2562566" cy="17942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D8FBF71-6CCF-F860-FF8A-1D2563F331FA}"/>
              </a:ext>
            </a:extLst>
          </p:cNvPr>
          <p:cNvCxnSpPr>
            <a:cxnSpLocks/>
          </p:cNvCxnSpPr>
          <p:nvPr/>
        </p:nvCxnSpPr>
        <p:spPr>
          <a:xfrm>
            <a:off x="5523978" y="4045926"/>
            <a:ext cx="2952981" cy="2365245"/>
          </a:xfrm>
          <a:prstGeom prst="straightConnector1">
            <a:avLst/>
          </a:prstGeom>
          <a:ln w="38100">
            <a:solidFill>
              <a:srgbClr val="066E97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9C9665-8C9E-E578-6CFC-122545634FF3}"/>
              </a:ext>
            </a:extLst>
          </p:cNvPr>
          <p:cNvSpPr/>
          <p:nvPr/>
        </p:nvSpPr>
        <p:spPr>
          <a:xfrm>
            <a:off x="8531854" y="560111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pacientes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0B00E34-3BC5-6D40-A8D3-87392731DD96}"/>
              </a:ext>
            </a:extLst>
          </p:cNvPr>
          <p:cNvSpPr/>
          <p:nvPr/>
        </p:nvSpPr>
        <p:spPr>
          <a:xfrm>
            <a:off x="8531855" y="614989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Fallos técnicos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CC5D971-65CF-D15E-7F57-CDB035E77E0E}"/>
              </a:ext>
            </a:extLst>
          </p:cNvPr>
          <p:cNvSpPr/>
          <p:nvPr/>
        </p:nvSpPr>
        <p:spPr>
          <a:xfrm>
            <a:off x="10364011" y="5666677"/>
            <a:ext cx="627022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2.4%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BA7875D-E901-8428-E8A0-DF346A0EB833}"/>
              </a:ext>
            </a:extLst>
          </p:cNvPr>
          <p:cNvSpPr/>
          <p:nvPr/>
        </p:nvSpPr>
        <p:spPr>
          <a:xfrm>
            <a:off x="10364011" y="6203022"/>
            <a:ext cx="627022" cy="26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2.2%</a:t>
            </a:r>
          </a:p>
        </p:txBody>
      </p:sp>
      <p:sp>
        <p:nvSpPr>
          <p:cNvPr id="67" name="Bocadillo: ovalado 3">
            <a:extLst>
              <a:ext uri="{FF2B5EF4-FFF2-40B4-BE49-F238E27FC236}">
                <a16:creationId xmlns:a16="http://schemas.microsoft.com/office/drawing/2014/main" id="{9FDEC53F-B810-8D27-6606-F6805C095963}"/>
              </a:ext>
            </a:extLst>
          </p:cNvPr>
          <p:cNvSpPr/>
          <p:nvPr/>
        </p:nvSpPr>
        <p:spPr>
          <a:xfrm>
            <a:off x="8050468" y="4731248"/>
            <a:ext cx="2198139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Movimientos involuntarios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D847BD-5B88-87B2-248C-1815DE97F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3022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B1C901F-AF15-76E9-1A2E-B6407564A714}"/>
              </a:ext>
            </a:extLst>
          </p:cNvPr>
          <p:cNvCxnSpPr>
            <a:cxnSpLocks/>
          </p:cNvCxnSpPr>
          <p:nvPr/>
        </p:nvCxnSpPr>
        <p:spPr>
          <a:xfrm>
            <a:off x="5918200" y="4010438"/>
            <a:ext cx="2562566" cy="17942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D8FBF71-6CCF-F860-FF8A-1D2563F331FA}"/>
              </a:ext>
            </a:extLst>
          </p:cNvPr>
          <p:cNvCxnSpPr>
            <a:cxnSpLocks/>
          </p:cNvCxnSpPr>
          <p:nvPr/>
        </p:nvCxnSpPr>
        <p:spPr>
          <a:xfrm>
            <a:off x="5523978" y="4045926"/>
            <a:ext cx="2952981" cy="2365245"/>
          </a:xfrm>
          <a:prstGeom prst="straightConnector1">
            <a:avLst/>
          </a:prstGeom>
          <a:ln w="38100">
            <a:solidFill>
              <a:srgbClr val="066E97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9C9665-8C9E-E578-6CFC-122545634FF3}"/>
              </a:ext>
            </a:extLst>
          </p:cNvPr>
          <p:cNvSpPr/>
          <p:nvPr/>
        </p:nvSpPr>
        <p:spPr>
          <a:xfrm>
            <a:off x="8531854" y="560111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pacientes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0B00E34-3BC5-6D40-A8D3-87392731DD96}"/>
              </a:ext>
            </a:extLst>
          </p:cNvPr>
          <p:cNvSpPr/>
          <p:nvPr/>
        </p:nvSpPr>
        <p:spPr>
          <a:xfrm>
            <a:off x="8531855" y="614989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Fallos técnicos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CC5D971-65CF-D15E-7F57-CDB035E77E0E}"/>
              </a:ext>
            </a:extLst>
          </p:cNvPr>
          <p:cNvSpPr/>
          <p:nvPr/>
        </p:nvSpPr>
        <p:spPr>
          <a:xfrm>
            <a:off x="10364011" y="5666677"/>
            <a:ext cx="627022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2.4%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BA7875D-E901-8428-E8A0-DF346A0EB833}"/>
              </a:ext>
            </a:extLst>
          </p:cNvPr>
          <p:cNvSpPr/>
          <p:nvPr/>
        </p:nvSpPr>
        <p:spPr>
          <a:xfrm>
            <a:off x="10364011" y="6203022"/>
            <a:ext cx="627022" cy="26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2.2%</a:t>
            </a:r>
          </a:p>
        </p:txBody>
      </p:sp>
      <p:sp>
        <p:nvSpPr>
          <p:cNvPr id="67" name="Bocadillo: ovalado 3">
            <a:extLst>
              <a:ext uri="{FF2B5EF4-FFF2-40B4-BE49-F238E27FC236}">
                <a16:creationId xmlns:a16="http://schemas.microsoft.com/office/drawing/2014/main" id="{9FDEC53F-B810-8D27-6606-F6805C095963}"/>
              </a:ext>
            </a:extLst>
          </p:cNvPr>
          <p:cNvSpPr/>
          <p:nvPr/>
        </p:nvSpPr>
        <p:spPr>
          <a:xfrm>
            <a:off x="8117245" y="4761532"/>
            <a:ext cx="2198139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Movimientos involuntarios</a:t>
            </a:r>
          </a:p>
        </p:txBody>
      </p:sp>
      <p:sp>
        <p:nvSpPr>
          <p:cNvPr id="68" name="Bocadillo: ovalado 2">
            <a:extLst>
              <a:ext uri="{FF2B5EF4-FFF2-40B4-BE49-F238E27FC236}">
                <a16:creationId xmlns:a16="http://schemas.microsoft.com/office/drawing/2014/main" id="{5247A93C-68B4-4DC7-B396-00A420EAD17B}"/>
              </a:ext>
            </a:extLst>
          </p:cNvPr>
          <p:cNvSpPr/>
          <p:nvPr/>
        </p:nvSpPr>
        <p:spPr>
          <a:xfrm rot="1228791">
            <a:off x="9683530" y="4936077"/>
            <a:ext cx="209473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Dolor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D847BD-5B88-87B2-248C-1815DE97F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21912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B1C901F-AF15-76E9-1A2E-B6407564A714}"/>
              </a:ext>
            </a:extLst>
          </p:cNvPr>
          <p:cNvCxnSpPr>
            <a:cxnSpLocks/>
          </p:cNvCxnSpPr>
          <p:nvPr/>
        </p:nvCxnSpPr>
        <p:spPr>
          <a:xfrm>
            <a:off x="5918200" y="4010438"/>
            <a:ext cx="2562566" cy="17942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D8FBF71-6CCF-F860-FF8A-1D2563F331FA}"/>
              </a:ext>
            </a:extLst>
          </p:cNvPr>
          <p:cNvCxnSpPr>
            <a:cxnSpLocks/>
          </p:cNvCxnSpPr>
          <p:nvPr/>
        </p:nvCxnSpPr>
        <p:spPr>
          <a:xfrm>
            <a:off x="5523978" y="4045926"/>
            <a:ext cx="2952981" cy="2365245"/>
          </a:xfrm>
          <a:prstGeom prst="straightConnector1">
            <a:avLst/>
          </a:prstGeom>
          <a:ln w="38100">
            <a:solidFill>
              <a:srgbClr val="066E97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9C9665-8C9E-E578-6CFC-122545634FF3}"/>
              </a:ext>
            </a:extLst>
          </p:cNvPr>
          <p:cNvSpPr/>
          <p:nvPr/>
        </p:nvSpPr>
        <p:spPr>
          <a:xfrm>
            <a:off x="8531854" y="560111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pacientes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0B00E34-3BC5-6D40-A8D3-87392731DD96}"/>
              </a:ext>
            </a:extLst>
          </p:cNvPr>
          <p:cNvSpPr/>
          <p:nvPr/>
        </p:nvSpPr>
        <p:spPr>
          <a:xfrm>
            <a:off x="8531855" y="614989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Fallos técnicos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CC5D971-65CF-D15E-7F57-CDB035E77E0E}"/>
              </a:ext>
            </a:extLst>
          </p:cNvPr>
          <p:cNvSpPr/>
          <p:nvPr/>
        </p:nvSpPr>
        <p:spPr>
          <a:xfrm>
            <a:off x="10364011" y="5666677"/>
            <a:ext cx="627022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2.4%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BA7875D-E901-8428-E8A0-DF346A0EB833}"/>
              </a:ext>
            </a:extLst>
          </p:cNvPr>
          <p:cNvSpPr/>
          <p:nvPr/>
        </p:nvSpPr>
        <p:spPr>
          <a:xfrm>
            <a:off x="10364011" y="6203022"/>
            <a:ext cx="627022" cy="26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2.2%</a:t>
            </a:r>
          </a:p>
        </p:txBody>
      </p:sp>
      <p:sp>
        <p:nvSpPr>
          <p:cNvPr id="69" name="Bocadillo: ovalado 4">
            <a:extLst>
              <a:ext uri="{FF2B5EF4-FFF2-40B4-BE49-F238E27FC236}">
                <a16:creationId xmlns:a16="http://schemas.microsoft.com/office/drawing/2014/main" id="{FFD0D20A-CF00-43B8-D9F2-BDFFAFE8E3CD}"/>
              </a:ext>
            </a:extLst>
          </p:cNvPr>
          <p:cNvSpPr/>
          <p:nvPr/>
        </p:nvSpPr>
        <p:spPr>
          <a:xfrm rot="17357927">
            <a:off x="7047510" y="5252316"/>
            <a:ext cx="2659272" cy="888174"/>
          </a:xfrm>
          <a:prstGeom prst="wedgeEllipseCallout">
            <a:avLst/>
          </a:prstGeom>
          <a:ln>
            <a:solidFill>
              <a:srgbClr val="04BCB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Confusión en imágenes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15996BD-C349-E01C-CB7F-B27F2CD44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26193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B1C901F-AF15-76E9-1A2E-B6407564A714}"/>
              </a:ext>
            </a:extLst>
          </p:cNvPr>
          <p:cNvCxnSpPr>
            <a:cxnSpLocks/>
          </p:cNvCxnSpPr>
          <p:nvPr/>
        </p:nvCxnSpPr>
        <p:spPr>
          <a:xfrm>
            <a:off x="5918200" y="4010438"/>
            <a:ext cx="2562566" cy="17942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D8FBF71-6CCF-F860-FF8A-1D2563F331FA}"/>
              </a:ext>
            </a:extLst>
          </p:cNvPr>
          <p:cNvCxnSpPr>
            <a:cxnSpLocks/>
          </p:cNvCxnSpPr>
          <p:nvPr/>
        </p:nvCxnSpPr>
        <p:spPr>
          <a:xfrm>
            <a:off x="5523978" y="4045926"/>
            <a:ext cx="2952981" cy="2365245"/>
          </a:xfrm>
          <a:prstGeom prst="straightConnector1">
            <a:avLst/>
          </a:prstGeom>
          <a:ln w="38100">
            <a:solidFill>
              <a:srgbClr val="066E97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9C9665-8C9E-E578-6CFC-122545634FF3}"/>
              </a:ext>
            </a:extLst>
          </p:cNvPr>
          <p:cNvSpPr/>
          <p:nvPr/>
        </p:nvSpPr>
        <p:spPr>
          <a:xfrm>
            <a:off x="8531854" y="560111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pacientes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0B00E34-3BC5-6D40-A8D3-87392731DD96}"/>
              </a:ext>
            </a:extLst>
          </p:cNvPr>
          <p:cNvSpPr/>
          <p:nvPr/>
        </p:nvSpPr>
        <p:spPr>
          <a:xfrm>
            <a:off x="8531855" y="614989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Fallos técnicos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CC5D971-65CF-D15E-7F57-CDB035E77E0E}"/>
              </a:ext>
            </a:extLst>
          </p:cNvPr>
          <p:cNvSpPr/>
          <p:nvPr/>
        </p:nvSpPr>
        <p:spPr>
          <a:xfrm>
            <a:off x="10364011" y="5666677"/>
            <a:ext cx="627022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2.4%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BA7875D-E901-8428-E8A0-DF346A0EB833}"/>
              </a:ext>
            </a:extLst>
          </p:cNvPr>
          <p:cNvSpPr/>
          <p:nvPr/>
        </p:nvSpPr>
        <p:spPr>
          <a:xfrm>
            <a:off x="10364011" y="6203022"/>
            <a:ext cx="627022" cy="26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2.2%</a:t>
            </a:r>
          </a:p>
        </p:txBody>
      </p:sp>
      <p:sp>
        <p:nvSpPr>
          <p:cNvPr id="69" name="Bocadillo: ovalado 4">
            <a:extLst>
              <a:ext uri="{FF2B5EF4-FFF2-40B4-BE49-F238E27FC236}">
                <a16:creationId xmlns:a16="http://schemas.microsoft.com/office/drawing/2014/main" id="{FFD0D20A-CF00-43B8-D9F2-BDFFAFE8E3CD}"/>
              </a:ext>
            </a:extLst>
          </p:cNvPr>
          <p:cNvSpPr/>
          <p:nvPr/>
        </p:nvSpPr>
        <p:spPr>
          <a:xfrm rot="17357927">
            <a:off x="7047510" y="5252316"/>
            <a:ext cx="2659272" cy="888174"/>
          </a:xfrm>
          <a:prstGeom prst="wedgeEllipseCallout">
            <a:avLst/>
          </a:prstGeom>
          <a:ln>
            <a:solidFill>
              <a:srgbClr val="04BCB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Confusión en imágenes</a:t>
            </a:r>
          </a:p>
        </p:txBody>
      </p:sp>
      <p:sp>
        <p:nvSpPr>
          <p:cNvPr id="71" name="Bocadillo: ovalado 2">
            <a:extLst>
              <a:ext uri="{FF2B5EF4-FFF2-40B4-BE49-F238E27FC236}">
                <a16:creationId xmlns:a16="http://schemas.microsoft.com/office/drawing/2014/main" id="{5A168F6B-7818-95D4-A7B5-0346690B0E24}"/>
              </a:ext>
            </a:extLst>
          </p:cNvPr>
          <p:cNvSpPr/>
          <p:nvPr/>
        </p:nvSpPr>
        <p:spPr>
          <a:xfrm rot="2606588">
            <a:off x="9571522" y="5946049"/>
            <a:ext cx="2659272" cy="888174"/>
          </a:xfrm>
          <a:prstGeom prst="wedgeEllipseCallout">
            <a:avLst/>
          </a:prstGeom>
          <a:ln>
            <a:solidFill>
              <a:srgbClr val="04BCB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Envío incompleto de imágenes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15996BD-C349-E01C-CB7F-B27F2CD44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91873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B1C901F-AF15-76E9-1A2E-B6407564A714}"/>
              </a:ext>
            </a:extLst>
          </p:cNvPr>
          <p:cNvCxnSpPr>
            <a:cxnSpLocks/>
          </p:cNvCxnSpPr>
          <p:nvPr/>
        </p:nvCxnSpPr>
        <p:spPr>
          <a:xfrm>
            <a:off x="5918200" y="4010438"/>
            <a:ext cx="2562566" cy="17942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D8FBF71-6CCF-F860-FF8A-1D2563F331FA}"/>
              </a:ext>
            </a:extLst>
          </p:cNvPr>
          <p:cNvCxnSpPr>
            <a:cxnSpLocks/>
          </p:cNvCxnSpPr>
          <p:nvPr/>
        </p:nvCxnSpPr>
        <p:spPr>
          <a:xfrm>
            <a:off x="5523978" y="4045926"/>
            <a:ext cx="2952981" cy="2365245"/>
          </a:xfrm>
          <a:prstGeom prst="straightConnector1">
            <a:avLst/>
          </a:prstGeom>
          <a:ln w="38100">
            <a:solidFill>
              <a:srgbClr val="066E97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9C9665-8C9E-E578-6CFC-122545634FF3}"/>
              </a:ext>
            </a:extLst>
          </p:cNvPr>
          <p:cNvSpPr/>
          <p:nvPr/>
        </p:nvSpPr>
        <p:spPr>
          <a:xfrm>
            <a:off x="8531854" y="560111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pacientes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0B00E34-3BC5-6D40-A8D3-87392731DD96}"/>
              </a:ext>
            </a:extLst>
          </p:cNvPr>
          <p:cNvSpPr/>
          <p:nvPr/>
        </p:nvSpPr>
        <p:spPr>
          <a:xfrm>
            <a:off x="8531855" y="614989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Fallos técnicos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CC5D971-65CF-D15E-7F57-CDB035E77E0E}"/>
              </a:ext>
            </a:extLst>
          </p:cNvPr>
          <p:cNvSpPr/>
          <p:nvPr/>
        </p:nvSpPr>
        <p:spPr>
          <a:xfrm>
            <a:off x="10364011" y="5666677"/>
            <a:ext cx="627022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2.4%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BA7875D-E901-8428-E8A0-DF346A0EB833}"/>
              </a:ext>
            </a:extLst>
          </p:cNvPr>
          <p:cNvSpPr/>
          <p:nvPr/>
        </p:nvSpPr>
        <p:spPr>
          <a:xfrm>
            <a:off x="10364011" y="6203022"/>
            <a:ext cx="627022" cy="26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2.2%</a:t>
            </a:r>
          </a:p>
        </p:txBody>
      </p:sp>
      <p:sp>
        <p:nvSpPr>
          <p:cNvPr id="69" name="Bocadillo: ovalado 4">
            <a:extLst>
              <a:ext uri="{FF2B5EF4-FFF2-40B4-BE49-F238E27FC236}">
                <a16:creationId xmlns:a16="http://schemas.microsoft.com/office/drawing/2014/main" id="{FFD0D20A-CF00-43B8-D9F2-BDFFAFE8E3CD}"/>
              </a:ext>
            </a:extLst>
          </p:cNvPr>
          <p:cNvSpPr/>
          <p:nvPr/>
        </p:nvSpPr>
        <p:spPr>
          <a:xfrm rot="17357927">
            <a:off x="7047510" y="5252316"/>
            <a:ext cx="2659272" cy="888174"/>
          </a:xfrm>
          <a:prstGeom prst="wedgeEllipseCallout">
            <a:avLst/>
          </a:prstGeom>
          <a:ln>
            <a:solidFill>
              <a:srgbClr val="04BCB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Confusión en imágenes</a:t>
            </a:r>
          </a:p>
        </p:txBody>
      </p:sp>
      <p:sp>
        <p:nvSpPr>
          <p:cNvPr id="70" name="Bocadillo: ovalado 3">
            <a:extLst>
              <a:ext uri="{FF2B5EF4-FFF2-40B4-BE49-F238E27FC236}">
                <a16:creationId xmlns:a16="http://schemas.microsoft.com/office/drawing/2014/main" id="{6134C323-2B93-BCE4-9EC2-10A9D61ADB8D}"/>
              </a:ext>
            </a:extLst>
          </p:cNvPr>
          <p:cNvSpPr/>
          <p:nvPr/>
        </p:nvSpPr>
        <p:spPr>
          <a:xfrm>
            <a:off x="8576474" y="5187741"/>
            <a:ext cx="2112568" cy="888174"/>
          </a:xfrm>
          <a:prstGeom prst="wedgeEllipseCallout">
            <a:avLst/>
          </a:prstGeom>
          <a:ln>
            <a:solidFill>
              <a:srgbClr val="04BCB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Apagón</a:t>
            </a:r>
            <a:endParaRPr lang="es-ES" sz="1600" b="1" dirty="0">
              <a:solidFill>
                <a:srgbClr val="00AFAA"/>
              </a:solidFill>
            </a:endParaRPr>
          </a:p>
        </p:txBody>
      </p:sp>
      <p:sp>
        <p:nvSpPr>
          <p:cNvPr id="71" name="Bocadillo: ovalado 2">
            <a:extLst>
              <a:ext uri="{FF2B5EF4-FFF2-40B4-BE49-F238E27FC236}">
                <a16:creationId xmlns:a16="http://schemas.microsoft.com/office/drawing/2014/main" id="{5A168F6B-7818-95D4-A7B5-0346690B0E24}"/>
              </a:ext>
            </a:extLst>
          </p:cNvPr>
          <p:cNvSpPr/>
          <p:nvPr/>
        </p:nvSpPr>
        <p:spPr>
          <a:xfrm rot="2606588">
            <a:off x="9506456" y="5817953"/>
            <a:ext cx="2659272" cy="888174"/>
          </a:xfrm>
          <a:prstGeom prst="wedgeEllipseCallout">
            <a:avLst/>
          </a:prstGeom>
          <a:ln>
            <a:solidFill>
              <a:srgbClr val="04BCB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Envío incompleto de imágenes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15996BD-C349-E01C-CB7F-B27F2CD44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19296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2C0D9A-8857-3732-0E08-C8F3012E81E7}"/>
              </a:ext>
            </a:extLst>
          </p:cNvPr>
          <p:cNvSpPr/>
          <p:nvPr/>
        </p:nvSpPr>
        <p:spPr>
          <a:xfrm>
            <a:off x="3047010" y="3228563"/>
            <a:ext cx="3392445" cy="7226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ERROR INFORME RADIOLÓGICO / AYUDA DIAGNÓSTICA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3CBD860-5909-6D4A-DA76-3DF3A47A7C2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18200" y="1360662"/>
            <a:ext cx="2607802" cy="180863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65FBD2-12BD-9EFF-746E-3CA68FB4EC1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212910" y="1891929"/>
            <a:ext cx="2313092" cy="13029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5AF730-1753-11C5-A6AB-06F5F2E0198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39455" y="2986313"/>
            <a:ext cx="2059865" cy="403263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139B85-D5C7-ECE3-85A9-1045FF8886C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40534" y="2403822"/>
            <a:ext cx="2067680" cy="852369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4435FEF-86AF-ED2F-B014-D248F63B6498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6439455" y="3570816"/>
            <a:ext cx="2068759" cy="190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D8BFE29-5090-F016-6B1C-71A4DF597CD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80715" y="3676762"/>
            <a:ext cx="2145288" cy="44904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BD4B5A-9EFD-D588-EC66-51DA8CB53BE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380715" y="3731897"/>
            <a:ext cx="2151137" cy="942681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48A4610-19E4-26C7-731E-0676E3E06C38}"/>
              </a:ext>
            </a:extLst>
          </p:cNvPr>
          <p:cNvCxnSpPr>
            <a:cxnSpLocks/>
          </p:cNvCxnSpPr>
          <p:nvPr/>
        </p:nvCxnSpPr>
        <p:spPr>
          <a:xfrm>
            <a:off x="6384522" y="3934972"/>
            <a:ext cx="2092437" cy="1284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B1C901F-AF15-76E9-1A2E-B6407564A714}"/>
              </a:ext>
            </a:extLst>
          </p:cNvPr>
          <p:cNvCxnSpPr>
            <a:cxnSpLocks/>
          </p:cNvCxnSpPr>
          <p:nvPr/>
        </p:nvCxnSpPr>
        <p:spPr>
          <a:xfrm>
            <a:off x="5918200" y="4010438"/>
            <a:ext cx="2562566" cy="17942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D8FBF71-6CCF-F860-FF8A-1D2563F331FA}"/>
              </a:ext>
            </a:extLst>
          </p:cNvPr>
          <p:cNvCxnSpPr>
            <a:cxnSpLocks/>
          </p:cNvCxnSpPr>
          <p:nvPr/>
        </p:nvCxnSpPr>
        <p:spPr>
          <a:xfrm>
            <a:off x="5523978" y="4045926"/>
            <a:ext cx="2952981" cy="2365245"/>
          </a:xfrm>
          <a:prstGeom prst="straightConnector1">
            <a:avLst/>
          </a:prstGeom>
          <a:ln w="38100">
            <a:solidFill>
              <a:srgbClr val="066E97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EB3EA9-A067-DAB3-46E5-FCDD0F3BBBBA}"/>
              </a:ext>
            </a:extLst>
          </p:cNvPr>
          <p:cNvSpPr/>
          <p:nvPr/>
        </p:nvSpPr>
        <p:spPr>
          <a:xfrm>
            <a:off x="8526002" y="116983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comunicación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95C788-EFF0-FBF3-5EF5-DDC5FD426181}"/>
              </a:ext>
            </a:extLst>
          </p:cNvPr>
          <p:cNvSpPr/>
          <p:nvPr/>
        </p:nvSpPr>
        <p:spPr>
          <a:xfrm>
            <a:off x="8526002" y="170109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observación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A72BC1-A5A1-6A71-FF7F-ED9BE323943E}"/>
              </a:ext>
            </a:extLst>
          </p:cNvPr>
          <p:cNvSpPr/>
          <p:nvPr/>
        </p:nvSpPr>
        <p:spPr>
          <a:xfrm>
            <a:off x="8508214" y="2212990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b="1" dirty="0">
                <a:solidFill>
                  <a:srgbClr val="066E97"/>
                </a:solidFill>
                <a:latin typeface="Calibri"/>
              </a:rPr>
              <a:t>Error interpretación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66E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DE01C4-158B-4654-E0CB-20BDC6519635}"/>
              </a:ext>
            </a:extLst>
          </p:cNvPr>
          <p:cNvSpPr/>
          <p:nvPr/>
        </p:nvSpPr>
        <p:spPr>
          <a:xfrm>
            <a:off x="8499320" y="279548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del estudio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C69B0A-DC13-CBE9-A95A-305059E9B6A2}"/>
              </a:ext>
            </a:extLst>
          </p:cNvPr>
          <p:cNvSpPr/>
          <p:nvPr/>
        </p:nvSpPr>
        <p:spPr>
          <a:xfrm>
            <a:off x="8508214" y="3379984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Observaciones adicionales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0C4C9B-0E97-DD7D-7BE8-EDFD5721005C}"/>
              </a:ext>
            </a:extLst>
          </p:cNvPr>
          <p:cNvSpPr/>
          <p:nvPr/>
        </p:nvSpPr>
        <p:spPr>
          <a:xfrm>
            <a:off x="8526003" y="3934972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Seguimiento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24C3DD7-AB9D-DD50-FFF8-2D2A449A8171}"/>
              </a:ext>
            </a:extLst>
          </p:cNvPr>
          <p:cNvSpPr/>
          <p:nvPr/>
        </p:nvSpPr>
        <p:spPr>
          <a:xfrm>
            <a:off x="8531852" y="4483746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Historia clínica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464CB6-3584-43E8-CFEA-DDCB5879E8A0}"/>
              </a:ext>
            </a:extLst>
          </p:cNvPr>
          <p:cNvSpPr/>
          <p:nvPr/>
        </p:nvSpPr>
        <p:spPr>
          <a:xfrm>
            <a:off x="8531853" y="5028163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9C9665-8C9E-E578-6CFC-122545634FF3}"/>
              </a:ext>
            </a:extLst>
          </p:cNvPr>
          <p:cNvSpPr/>
          <p:nvPr/>
        </p:nvSpPr>
        <p:spPr>
          <a:xfrm>
            <a:off x="8531854" y="5601117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Limitaciones pacientes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0B00E34-3BC5-6D40-A8D3-87392731DD96}"/>
              </a:ext>
            </a:extLst>
          </p:cNvPr>
          <p:cNvSpPr/>
          <p:nvPr/>
        </p:nvSpPr>
        <p:spPr>
          <a:xfrm>
            <a:off x="8531855" y="6149891"/>
            <a:ext cx="1749287" cy="381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66E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Fallos técnicos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73B5162-2768-AD5B-02B0-B90E75741D03}"/>
              </a:ext>
            </a:extLst>
          </p:cNvPr>
          <p:cNvSpPr/>
          <p:nvPr/>
        </p:nvSpPr>
        <p:spPr>
          <a:xfrm>
            <a:off x="10380388" y="1212138"/>
            <a:ext cx="691495" cy="279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29.3%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1AE4C4C-8F0B-5962-A9EA-D7602CB238F1}"/>
              </a:ext>
            </a:extLst>
          </p:cNvPr>
          <p:cNvSpPr/>
          <p:nvPr/>
        </p:nvSpPr>
        <p:spPr>
          <a:xfrm>
            <a:off x="10378393" y="1728884"/>
            <a:ext cx="688210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20.8%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2E66E0-C2ED-18F4-F08C-E513DC5036D8}"/>
              </a:ext>
            </a:extLst>
          </p:cNvPr>
          <p:cNvSpPr/>
          <p:nvPr/>
        </p:nvSpPr>
        <p:spPr>
          <a:xfrm>
            <a:off x="10344937" y="2264979"/>
            <a:ext cx="688210" cy="240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EC26CF-954F-4761-2202-7650CA94AD38}"/>
              </a:ext>
            </a:extLst>
          </p:cNvPr>
          <p:cNvSpPr/>
          <p:nvPr/>
        </p:nvSpPr>
        <p:spPr>
          <a:xfrm>
            <a:off x="10339124" y="2828799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78765B-FD6F-8A94-055F-D3D1B1745792}"/>
              </a:ext>
            </a:extLst>
          </p:cNvPr>
          <p:cNvSpPr/>
          <p:nvPr/>
        </p:nvSpPr>
        <p:spPr>
          <a:xfrm>
            <a:off x="10333417" y="3441214"/>
            <a:ext cx="688210" cy="24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38A62D-5BEE-7464-C485-8CC80279F45D}"/>
              </a:ext>
            </a:extLst>
          </p:cNvPr>
          <p:cNvSpPr/>
          <p:nvPr/>
        </p:nvSpPr>
        <p:spPr>
          <a:xfrm>
            <a:off x="10398432" y="3985023"/>
            <a:ext cx="619367" cy="261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100165-A36A-3F99-F870-E77951CC0463}"/>
              </a:ext>
            </a:extLst>
          </p:cNvPr>
          <p:cNvSpPr/>
          <p:nvPr/>
        </p:nvSpPr>
        <p:spPr>
          <a:xfrm>
            <a:off x="10378393" y="4569211"/>
            <a:ext cx="598258" cy="261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3.3%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5274D08-0676-4CC3-25A8-4512DF967BB4}"/>
              </a:ext>
            </a:extLst>
          </p:cNvPr>
          <p:cNvSpPr/>
          <p:nvPr/>
        </p:nvSpPr>
        <p:spPr>
          <a:xfrm>
            <a:off x="10364011" y="5104364"/>
            <a:ext cx="598258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CC5D971-65CF-D15E-7F57-CDB035E77E0E}"/>
              </a:ext>
            </a:extLst>
          </p:cNvPr>
          <p:cNvSpPr/>
          <p:nvPr/>
        </p:nvSpPr>
        <p:spPr>
          <a:xfrm>
            <a:off x="10364011" y="5666677"/>
            <a:ext cx="627022" cy="262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2.4%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BA7875D-E901-8428-E8A0-DF346A0EB833}"/>
              </a:ext>
            </a:extLst>
          </p:cNvPr>
          <p:cNvSpPr/>
          <p:nvPr/>
        </p:nvSpPr>
        <p:spPr>
          <a:xfrm>
            <a:off x="10364011" y="6203022"/>
            <a:ext cx="627022" cy="26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2.2%</a:t>
            </a:r>
          </a:p>
        </p:txBody>
      </p:sp>
      <p:sp>
        <p:nvSpPr>
          <p:cNvPr id="52" name="Bocadillo: ovalado 3">
            <a:extLst>
              <a:ext uri="{FF2B5EF4-FFF2-40B4-BE49-F238E27FC236}">
                <a16:creationId xmlns:a16="http://schemas.microsoft.com/office/drawing/2014/main" id="{8330E9EC-E82A-FA63-CBBC-EC8C14ECFAFC}"/>
              </a:ext>
            </a:extLst>
          </p:cNvPr>
          <p:cNvSpPr/>
          <p:nvPr/>
        </p:nvSpPr>
        <p:spPr>
          <a:xfrm>
            <a:off x="8508214" y="176529"/>
            <a:ext cx="2112567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Adendum no reportados</a:t>
            </a:r>
            <a:endParaRPr lang="es-CO" sz="1400" b="1" dirty="0">
              <a:solidFill>
                <a:srgbClr val="00AFAA"/>
              </a:solidFill>
            </a:endParaRPr>
          </a:p>
        </p:txBody>
      </p:sp>
      <p:sp>
        <p:nvSpPr>
          <p:cNvPr id="53" name="Bocadillo: ovalado 2">
            <a:extLst>
              <a:ext uri="{FF2B5EF4-FFF2-40B4-BE49-F238E27FC236}">
                <a16:creationId xmlns:a16="http://schemas.microsoft.com/office/drawing/2014/main" id="{02925A92-7032-DE2E-2712-E14815513AB7}"/>
              </a:ext>
            </a:extLst>
          </p:cNvPr>
          <p:cNvSpPr/>
          <p:nvPr/>
        </p:nvSpPr>
        <p:spPr>
          <a:xfrm>
            <a:off x="9851738" y="368169"/>
            <a:ext cx="2221061" cy="888174"/>
          </a:xfrm>
          <a:prstGeom prst="wedgeEllipseCallout">
            <a:avLst/>
          </a:prstGeom>
          <a:ln>
            <a:solidFill>
              <a:srgbClr val="04BCB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No reporte resultado crítico</a:t>
            </a:r>
            <a:endParaRPr lang="es-CO" sz="1400" b="1" dirty="0">
              <a:solidFill>
                <a:srgbClr val="00AFAA"/>
              </a:solidFill>
            </a:endParaRPr>
          </a:p>
        </p:txBody>
      </p:sp>
      <p:sp>
        <p:nvSpPr>
          <p:cNvPr id="54" name="Bocadillo: ovalado 2">
            <a:extLst>
              <a:ext uri="{FF2B5EF4-FFF2-40B4-BE49-F238E27FC236}">
                <a16:creationId xmlns:a16="http://schemas.microsoft.com/office/drawing/2014/main" id="{B37BA7A3-CC27-8CEE-0DF0-56FC18A1B742}"/>
              </a:ext>
            </a:extLst>
          </p:cNvPr>
          <p:cNvSpPr/>
          <p:nvPr/>
        </p:nvSpPr>
        <p:spPr>
          <a:xfrm>
            <a:off x="9507246" y="951071"/>
            <a:ext cx="2227070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rgbClr val="00AFAA"/>
                </a:solidFill>
              </a:rPr>
              <a:t>Hallazgo no reportado</a:t>
            </a:r>
            <a:endParaRPr lang="es-CO" sz="1200" b="1" dirty="0">
              <a:solidFill>
                <a:srgbClr val="00AFAA"/>
              </a:solidFill>
            </a:endParaRPr>
          </a:p>
        </p:txBody>
      </p:sp>
      <p:sp>
        <p:nvSpPr>
          <p:cNvPr id="56" name="Bocadillo: ovalado 5">
            <a:extLst>
              <a:ext uri="{FF2B5EF4-FFF2-40B4-BE49-F238E27FC236}">
                <a16:creationId xmlns:a16="http://schemas.microsoft.com/office/drawing/2014/main" id="{E33BE64C-1DEB-41AA-4D65-A102C8BC0403}"/>
              </a:ext>
            </a:extLst>
          </p:cNvPr>
          <p:cNvSpPr/>
          <p:nvPr/>
        </p:nvSpPr>
        <p:spPr>
          <a:xfrm rot="16463491">
            <a:off x="6757917" y="1355424"/>
            <a:ext cx="265927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Falta información clínica</a:t>
            </a:r>
            <a:endParaRPr lang="es-CO" sz="1400" b="1" dirty="0">
              <a:solidFill>
                <a:srgbClr val="00AFAA"/>
              </a:solidFill>
            </a:endParaRPr>
          </a:p>
        </p:txBody>
      </p:sp>
      <p:sp>
        <p:nvSpPr>
          <p:cNvPr id="57" name="Bocadillo: ovalado 4">
            <a:extLst>
              <a:ext uri="{FF2B5EF4-FFF2-40B4-BE49-F238E27FC236}">
                <a16:creationId xmlns:a16="http://schemas.microsoft.com/office/drawing/2014/main" id="{4593668F-6A13-E74D-AD89-1F7D92FF8A53}"/>
              </a:ext>
            </a:extLst>
          </p:cNvPr>
          <p:cNvSpPr/>
          <p:nvPr/>
        </p:nvSpPr>
        <p:spPr>
          <a:xfrm rot="19438056">
            <a:off x="8170550" y="1368236"/>
            <a:ext cx="2673390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Modalidad Dx no adecuada</a:t>
            </a:r>
            <a:endParaRPr lang="es-CO" sz="1400" b="1" dirty="0">
              <a:solidFill>
                <a:srgbClr val="00AFAA"/>
              </a:solidFill>
            </a:endParaRPr>
          </a:p>
        </p:txBody>
      </p:sp>
      <p:sp>
        <p:nvSpPr>
          <p:cNvPr id="58" name="Bocadillo: ovalado 3">
            <a:extLst>
              <a:ext uri="{FF2B5EF4-FFF2-40B4-BE49-F238E27FC236}">
                <a16:creationId xmlns:a16="http://schemas.microsoft.com/office/drawing/2014/main" id="{D83A1EA9-867C-7285-DE81-97877CD26FDE}"/>
              </a:ext>
            </a:extLst>
          </p:cNvPr>
          <p:cNvSpPr/>
          <p:nvPr/>
        </p:nvSpPr>
        <p:spPr>
          <a:xfrm>
            <a:off x="9507245" y="1515011"/>
            <a:ext cx="268439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Desconocimiento</a:t>
            </a:r>
            <a:endParaRPr lang="es-CO" sz="1400" b="1" dirty="0">
              <a:solidFill>
                <a:srgbClr val="00AFAA"/>
              </a:solidFill>
            </a:endParaRPr>
          </a:p>
        </p:txBody>
      </p:sp>
      <p:sp>
        <p:nvSpPr>
          <p:cNvPr id="59" name="Bocadillo: ovalado 3">
            <a:extLst>
              <a:ext uri="{FF2B5EF4-FFF2-40B4-BE49-F238E27FC236}">
                <a16:creationId xmlns:a16="http://schemas.microsoft.com/office/drawing/2014/main" id="{15EB6F74-5C72-C76E-2ADB-010063AA248B}"/>
              </a:ext>
            </a:extLst>
          </p:cNvPr>
          <p:cNvSpPr/>
          <p:nvPr/>
        </p:nvSpPr>
        <p:spPr>
          <a:xfrm rot="16875791">
            <a:off x="7292908" y="1894815"/>
            <a:ext cx="265927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Estudio incompleto</a:t>
            </a:r>
            <a:endParaRPr lang="es-CO" sz="1400" b="1" dirty="0">
              <a:solidFill>
                <a:srgbClr val="00AFAA"/>
              </a:solidFill>
            </a:endParaRPr>
          </a:p>
        </p:txBody>
      </p:sp>
      <p:sp>
        <p:nvSpPr>
          <p:cNvPr id="60" name="Bocadillo: ovalado 2">
            <a:extLst>
              <a:ext uri="{FF2B5EF4-FFF2-40B4-BE49-F238E27FC236}">
                <a16:creationId xmlns:a16="http://schemas.microsoft.com/office/drawing/2014/main" id="{73F0B46D-BEBE-55CA-2E31-EB08BA417970}"/>
              </a:ext>
            </a:extLst>
          </p:cNvPr>
          <p:cNvSpPr/>
          <p:nvPr/>
        </p:nvSpPr>
        <p:spPr>
          <a:xfrm>
            <a:off x="8665354" y="2180221"/>
            <a:ext cx="265927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Calidad de la imagen</a:t>
            </a:r>
            <a:endParaRPr lang="es-CO" sz="1400" b="1" dirty="0">
              <a:solidFill>
                <a:srgbClr val="00AFAA"/>
              </a:solidFill>
            </a:endParaRPr>
          </a:p>
        </p:txBody>
      </p:sp>
      <p:sp>
        <p:nvSpPr>
          <p:cNvPr id="61" name="Bocadillo: ovalado 4">
            <a:extLst>
              <a:ext uri="{FF2B5EF4-FFF2-40B4-BE49-F238E27FC236}">
                <a16:creationId xmlns:a16="http://schemas.microsoft.com/office/drawing/2014/main" id="{2260D4AE-F748-78C8-BBF0-4BF8AE66F6DA}"/>
              </a:ext>
            </a:extLst>
          </p:cNvPr>
          <p:cNvSpPr/>
          <p:nvPr/>
        </p:nvSpPr>
        <p:spPr>
          <a:xfrm rot="3840049">
            <a:off x="9528699" y="2910150"/>
            <a:ext cx="265927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Modalidad no diagnóstica</a:t>
            </a:r>
            <a:endParaRPr lang="es-CO" sz="1400" b="1" dirty="0">
              <a:solidFill>
                <a:srgbClr val="00AFAA"/>
              </a:solidFill>
            </a:endParaRPr>
          </a:p>
        </p:txBody>
      </p:sp>
      <p:sp>
        <p:nvSpPr>
          <p:cNvPr id="62" name="Bocadillo: ovalado 2">
            <a:extLst>
              <a:ext uri="{FF2B5EF4-FFF2-40B4-BE49-F238E27FC236}">
                <a16:creationId xmlns:a16="http://schemas.microsoft.com/office/drawing/2014/main" id="{B79B5BE4-40B4-A5FC-BEC3-A0EDE8377B86}"/>
              </a:ext>
            </a:extLst>
          </p:cNvPr>
          <p:cNvSpPr/>
          <p:nvPr/>
        </p:nvSpPr>
        <p:spPr>
          <a:xfrm>
            <a:off x="8584130" y="2684427"/>
            <a:ext cx="2116778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Aclaraciones</a:t>
            </a:r>
            <a:endParaRPr lang="es-CO" sz="1600" b="1" dirty="0">
              <a:solidFill>
                <a:srgbClr val="00AFAA"/>
              </a:solidFill>
            </a:endParaRPr>
          </a:p>
        </p:txBody>
      </p:sp>
      <p:sp>
        <p:nvSpPr>
          <p:cNvPr id="63" name="Bocadillo: ovalado 2">
            <a:extLst>
              <a:ext uri="{FF2B5EF4-FFF2-40B4-BE49-F238E27FC236}">
                <a16:creationId xmlns:a16="http://schemas.microsoft.com/office/drawing/2014/main" id="{78A88A53-4F9C-37CB-EF32-8840D6FCD901}"/>
              </a:ext>
            </a:extLst>
          </p:cNvPr>
          <p:cNvSpPr/>
          <p:nvPr/>
        </p:nvSpPr>
        <p:spPr>
          <a:xfrm>
            <a:off x="9326672" y="3202431"/>
            <a:ext cx="2464466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00AFAA"/>
                </a:solidFill>
              </a:rPr>
              <a:t>No </a:t>
            </a:r>
            <a:r>
              <a:rPr lang="es-ES" sz="1400" b="1" dirty="0">
                <a:solidFill>
                  <a:srgbClr val="00AFAA"/>
                </a:solidFill>
              </a:rPr>
              <a:t>reporte</a:t>
            </a:r>
            <a:r>
              <a:rPr lang="es-ES" sz="1600" b="1" dirty="0">
                <a:solidFill>
                  <a:srgbClr val="00AFAA"/>
                </a:solidFill>
              </a:rPr>
              <a:t> de eventos</a:t>
            </a:r>
            <a:endParaRPr lang="es-CO" sz="1600" b="1" dirty="0">
              <a:solidFill>
                <a:srgbClr val="00AFAA"/>
              </a:solidFill>
            </a:endParaRPr>
          </a:p>
        </p:txBody>
      </p:sp>
      <p:sp>
        <p:nvSpPr>
          <p:cNvPr id="64" name="Bocadillo: ovalado 2">
            <a:extLst>
              <a:ext uri="{FF2B5EF4-FFF2-40B4-BE49-F238E27FC236}">
                <a16:creationId xmlns:a16="http://schemas.microsoft.com/office/drawing/2014/main" id="{C5E7D3F5-01D1-4790-6CAC-6A3E279F32EB}"/>
              </a:ext>
            </a:extLst>
          </p:cNvPr>
          <p:cNvSpPr/>
          <p:nvPr/>
        </p:nvSpPr>
        <p:spPr>
          <a:xfrm>
            <a:off x="9333504" y="3729037"/>
            <a:ext cx="265927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Ausencia de orden Médica - HC</a:t>
            </a:r>
            <a:endParaRPr lang="es-CO" sz="1400" b="1" dirty="0">
              <a:solidFill>
                <a:srgbClr val="00AFAA"/>
              </a:solidFill>
            </a:endParaRPr>
          </a:p>
        </p:txBody>
      </p:sp>
      <p:sp>
        <p:nvSpPr>
          <p:cNvPr id="65" name="Bocadillo: ovalado 3">
            <a:extLst>
              <a:ext uri="{FF2B5EF4-FFF2-40B4-BE49-F238E27FC236}">
                <a16:creationId xmlns:a16="http://schemas.microsoft.com/office/drawing/2014/main" id="{2BE949D0-FFBA-1A1A-3783-CD44067C09B5}"/>
              </a:ext>
            </a:extLst>
          </p:cNvPr>
          <p:cNvSpPr/>
          <p:nvPr/>
        </p:nvSpPr>
        <p:spPr>
          <a:xfrm>
            <a:off x="7690981" y="4248590"/>
            <a:ext cx="271184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Desconocimiento</a:t>
            </a:r>
          </a:p>
        </p:txBody>
      </p:sp>
      <p:sp>
        <p:nvSpPr>
          <p:cNvPr id="66" name="Bocadillo: ovalado 2">
            <a:extLst>
              <a:ext uri="{FF2B5EF4-FFF2-40B4-BE49-F238E27FC236}">
                <a16:creationId xmlns:a16="http://schemas.microsoft.com/office/drawing/2014/main" id="{7C35C03C-07CF-25C6-BE76-48F93DD4DF31}"/>
              </a:ext>
            </a:extLst>
          </p:cNvPr>
          <p:cNvSpPr/>
          <p:nvPr/>
        </p:nvSpPr>
        <p:spPr>
          <a:xfrm>
            <a:off x="9553699" y="4358677"/>
            <a:ext cx="2043217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Olvido</a:t>
            </a:r>
          </a:p>
        </p:txBody>
      </p:sp>
      <p:sp>
        <p:nvSpPr>
          <p:cNvPr id="67" name="Bocadillo: ovalado 3">
            <a:extLst>
              <a:ext uri="{FF2B5EF4-FFF2-40B4-BE49-F238E27FC236}">
                <a16:creationId xmlns:a16="http://schemas.microsoft.com/office/drawing/2014/main" id="{9FDEC53F-B810-8D27-6606-F6805C095963}"/>
              </a:ext>
            </a:extLst>
          </p:cNvPr>
          <p:cNvSpPr/>
          <p:nvPr/>
        </p:nvSpPr>
        <p:spPr>
          <a:xfrm>
            <a:off x="8180254" y="4901852"/>
            <a:ext cx="2198139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Movimientos involuntarios</a:t>
            </a:r>
          </a:p>
        </p:txBody>
      </p:sp>
      <p:sp>
        <p:nvSpPr>
          <p:cNvPr id="68" name="Bocadillo: ovalado 2">
            <a:extLst>
              <a:ext uri="{FF2B5EF4-FFF2-40B4-BE49-F238E27FC236}">
                <a16:creationId xmlns:a16="http://schemas.microsoft.com/office/drawing/2014/main" id="{5247A93C-68B4-4DC7-B396-00A420EAD17B}"/>
              </a:ext>
            </a:extLst>
          </p:cNvPr>
          <p:cNvSpPr/>
          <p:nvPr/>
        </p:nvSpPr>
        <p:spPr>
          <a:xfrm>
            <a:off x="9599972" y="4917248"/>
            <a:ext cx="2094732" cy="888174"/>
          </a:xfrm>
          <a:prstGeom prst="wedgeEllipseCallout">
            <a:avLst/>
          </a:prstGeom>
          <a:ln>
            <a:solidFill>
              <a:srgbClr val="00AFA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Dolor</a:t>
            </a:r>
          </a:p>
        </p:txBody>
      </p:sp>
      <p:sp>
        <p:nvSpPr>
          <p:cNvPr id="69" name="Bocadillo: ovalado 4">
            <a:extLst>
              <a:ext uri="{FF2B5EF4-FFF2-40B4-BE49-F238E27FC236}">
                <a16:creationId xmlns:a16="http://schemas.microsoft.com/office/drawing/2014/main" id="{FFD0D20A-CF00-43B8-D9F2-BDFFAFE8E3CD}"/>
              </a:ext>
            </a:extLst>
          </p:cNvPr>
          <p:cNvSpPr/>
          <p:nvPr/>
        </p:nvSpPr>
        <p:spPr>
          <a:xfrm rot="17357927">
            <a:off x="7047510" y="5252316"/>
            <a:ext cx="2659272" cy="888174"/>
          </a:xfrm>
          <a:prstGeom prst="wedgeEllipseCallout">
            <a:avLst/>
          </a:prstGeom>
          <a:ln>
            <a:solidFill>
              <a:srgbClr val="04BCB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Confusión en imágenes</a:t>
            </a:r>
          </a:p>
        </p:txBody>
      </p:sp>
      <p:sp>
        <p:nvSpPr>
          <p:cNvPr id="70" name="Bocadillo: ovalado 3">
            <a:extLst>
              <a:ext uri="{FF2B5EF4-FFF2-40B4-BE49-F238E27FC236}">
                <a16:creationId xmlns:a16="http://schemas.microsoft.com/office/drawing/2014/main" id="{6134C323-2B93-BCE4-9EC2-10A9D61ADB8D}"/>
              </a:ext>
            </a:extLst>
          </p:cNvPr>
          <p:cNvSpPr/>
          <p:nvPr/>
        </p:nvSpPr>
        <p:spPr>
          <a:xfrm>
            <a:off x="9632758" y="5450014"/>
            <a:ext cx="2112568" cy="888174"/>
          </a:xfrm>
          <a:prstGeom prst="wedgeEllipseCallout">
            <a:avLst/>
          </a:prstGeom>
          <a:ln>
            <a:solidFill>
              <a:srgbClr val="04BCB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AFAA"/>
                </a:solidFill>
              </a:rPr>
              <a:t>Apagón</a:t>
            </a:r>
            <a:endParaRPr lang="es-ES" sz="1600" b="1" dirty="0">
              <a:solidFill>
                <a:srgbClr val="00AFAA"/>
              </a:solidFill>
            </a:endParaRPr>
          </a:p>
        </p:txBody>
      </p:sp>
      <p:sp>
        <p:nvSpPr>
          <p:cNvPr id="71" name="Bocadillo: ovalado 2">
            <a:extLst>
              <a:ext uri="{FF2B5EF4-FFF2-40B4-BE49-F238E27FC236}">
                <a16:creationId xmlns:a16="http://schemas.microsoft.com/office/drawing/2014/main" id="{5A168F6B-7818-95D4-A7B5-0346690B0E24}"/>
              </a:ext>
            </a:extLst>
          </p:cNvPr>
          <p:cNvSpPr/>
          <p:nvPr/>
        </p:nvSpPr>
        <p:spPr>
          <a:xfrm rot="2606588">
            <a:off x="8523070" y="5936466"/>
            <a:ext cx="2659272" cy="888174"/>
          </a:xfrm>
          <a:prstGeom prst="wedgeEllipseCallout">
            <a:avLst/>
          </a:prstGeom>
          <a:ln>
            <a:solidFill>
              <a:srgbClr val="04BCB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00AFAA"/>
                </a:solidFill>
              </a:rPr>
              <a:t>Envío </a:t>
            </a:r>
            <a:r>
              <a:rPr lang="es-ES" sz="1400" b="1" dirty="0">
                <a:solidFill>
                  <a:srgbClr val="00AFAA"/>
                </a:solidFill>
              </a:rPr>
              <a:t>incompleto</a:t>
            </a:r>
            <a:r>
              <a:rPr lang="es-ES" sz="1600" b="1" dirty="0">
                <a:solidFill>
                  <a:srgbClr val="00AFAA"/>
                </a:solidFill>
              </a:rPr>
              <a:t> de imágenes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4B0C2AB-2103-70D1-5F47-65CF3D606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5" y="2157210"/>
            <a:ext cx="2760923" cy="31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78176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07EDC3-212C-663D-5CEE-A5CD72D44B03}"/>
              </a:ext>
            </a:extLst>
          </p:cNvPr>
          <p:cNvSpPr txBox="1">
            <a:spLocks/>
          </p:cNvSpPr>
          <p:nvPr/>
        </p:nvSpPr>
        <p:spPr>
          <a:xfrm>
            <a:off x="3107649" y="3259932"/>
            <a:ext cx="5976702" cy="8897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FA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SEGURIDAD DEL PACIENTE - OTROS</a:t>
            </a:r>
          </a:p>
        </p:txBody>
      </p:sp>
      <p:sp>
        <p:nvSpPr>
          <p:cNvPr id="23" name="TextBox 50">
            <a:extLst>
              <a:ext uri="{FF2B5EF4-FFF2-40B4-BE49-F238E27FC236}">
                <a16:creationId xmlns:a16="http://schemas.microsoft.com/office/drawing/2014/main" id="{952F0D05-921D-BEC2-06B0-33C3E3778E98}"/>
              </a:ext>
            </a:extLst>
          </p:cNvPr>
          <p:cNvSpPr txBox="1"/>
          <p:nvPr/>
        </p:nvSpPr>
        <p:spPr>
          <a:xfrm flipH="1">
            <a:off x="5210124" y="2672321"/>
            <a:ext cx="665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1"/>
            <a:r>
              <a:rPr lang="en-US" altLang="ko-KR" sz="2800" b="1" kern="1200" dirty="0">
                <a:solidFill>
                  <a:schemeClr val="bg1"/>
                </a:solidFill>
                <a:latin typeface="Arial"/>
                <a:ea typeface="Arial Unicode MS"/>
              </a:rPr>
              <a:t>01</a:t>
            </a:r>
            <a:endParaRPr lang="ko-KR" altLang="en-US" sz="2800" b="1" kern="1200" dirty="0">
              <a:solidFill>
                <a:schemeClr val="bg1"/>
              </a:solidFill>
              <a:latin typeface="Arial"/>
              <a:ea typeface="Arial Unicode MS"/>
            </a:endParaRPr>
          </a:p>
        </p:txBody>
      </p:sp>
      <p:sp>
        <p:nvSpPr>
          <p:cNvPr id="28" name="TextBox 56">
            <a:extLst>
              <a:ext uri="{FF2B5EF4-FFF2-40B4-BE49-F238E27FC236}">
                <a16:creationId xmlns:a16="http://schemas.microsoft.com/office/drawing/2014/main" id="{C5597586-8989-4299-A0F3-EAC4BAEBDBAF}"/>
              </a:ext>
            </a:extLst>
          </p:cNvPr>
          <p:cNvSpPr txBox="1"/>
          <p:nvPr/>
        </p:nvSpPr>
        <p:spPr>
          <a:xfrm>
            <a:off x="6018062" y="2573580"/>
            <a:ext cx="517847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PRINCIPIO ALARA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TextBox 59">
            <a:extLst>
              <a:ext uri="{FF2B5EF4-FFF2-40B4-BE49-F238E27FC236}">
                <a16:creationId xmlns:a16="http://schemas.microsoft.com/office/drawing/2014/main" id="{87CC5DCF-ECC8-6636-BE9C-CA7366BFF935}"/>
              </a:ext>
            </a:extLst>
          </p:cNvPr>
          <p:cNvSpPr txBox="1"/>
          <p:nvPr/>
        </p:nvSpPr>
        <p:spPr>
          <a:xfrm>
            <a:off x="5727012" y="3540158"/>
            <a:ext cx="517847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REGISTRO DOSIS POR PACIENTE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TextBox 55">
            <a:extLst>
              <a:ext uri="{FF2B5EF4-FFF2-40B4-BE49-F238E27FC236}">
                <a16:creationId xmlns:a16="http://schemas.microsoft.com/office/drawing/2014/main" id="{49A9957B-C253-21D7-7B54-348FE70A1B2A}"/>
              </a:ext>
            </a:extLst>
          </p:cNvPr>
          <p:cNvSpPr txBox="1"/>
          <p:nvPr/>
        </p:nvSpPr>
        <p:spPr>
          <a:xfrm>
            <a:off x="5785647" y="1493631"/>
            <a:ext cx="517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Dosis tan baja como sea posible y cuya imagen cumpla con los parámetros de calidad</a:t>
            </a:r>
          </a:p>
        </p:txBody>
      </p:sp>
    </p:spTree>
    <p:extLst>
      <p:ext uri="{BB962C8B-B14F-4D97-AF65-F5344CB8AC3E}">
        <p14:creationId xmlns:p14="http://schemas.microsoft.com/office/powerpoint/2010/main" val="281828917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A33D94A5-EEA4-F302-6F02-31FCD63BE996}"/>
              </a:ext>
            </a:extLst>
          </p:cNvPr>
          <p:cNvSpPr/>
          <p:nvPr/>
        </p:nvSpPr>
        <p:spPr>
          <a:xfrm>
            <a:off x="1426866" y="1306286"/>
            <a:ext cx="9807192" cy="5385916"/>
          </a:xfrm>
          <a:prstGeom prst="roundRect">
            <a:avLst/>
          </a:prstGeom>
          <a:ln>
            <a:solidFill>
              <a:srgbClr val="00919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B17C9471-690F-CA08-D596-D751F9DBD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383" y="1596389"/>
            <a:ext cx="8743721" cy="4805709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061A852-8B31-33A5-ED02-14074499B49C}"/>
              </a:ext>
            </a:extLst>
          </p:cNvPr>
          <p:cNvSpPr txBox="1">
            <a:spLocks/>
          </p:cNvSpPr>
          <p:nvPr/>
        </p:nvSpPr>
        <p:spPr>
          <a:xfrm>
            <a:off x="3326391" y="1306285"/>
            <a:ext cx="6008141" cy="5476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OTROS – SEGURIDAD PACIENTE EN RADIOLOGÍA</a:t>
            </a:r>
          </a:p>
        </p:txBody>
      </p:sp>
    </p:spTree>
    <p:extLst>
      <p:ext uri="{BB962C8B-B14F-4D97-AF65-F5344CB8AC3E}">
        <p14:creationId xmlns:p14="http://schemas.microsoft.com/office/powerpoint/2010/main" val="3835747898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07EDC3-212C-663D-5CEE-A5CD72D44B03}"/>
              </a:ext>
            </a:extLst>
          </p:cNvPr>
          <p:cNvSpPr txBox="1">
            <a:spLocks/>
          </p:cNvSpPr>
          <p:nvPr/>
        </p:nvSpPr>
        <p:spPr>
          <a:xfrm>
            <a:off x="3107649" y="3259932"/>
            <a:ext cx="5976702" cy="88972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FA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BUENAS PRÁCTICAS EN SEGURIDAD DEL PACIENTE EN RADIOLOGÍA</a:t>
            </a:r>
          </a:p>
        </p:txBody>
      </p:sp>
      <p:sp>
        <p:nvSpPr>
          <p:cNvPr id="23" name="TextBox 50">
            <a:extLst>
              <a:ext uri="{FF2B5EF4-FFF2-40B4-BE49-F238E27FC236}">
                <a16:creationId xmlns:a16="http://schemas.microsoft.com/office/drawing/2014/main" id="{952F0D05-921D-BEC2-06B0-33C3E3778E98}"/>
              </a:ext>
            </a:extLst>
          </p:cNvPr>
          <p:cNvSpPr txBox="1"/>
          <p:nvPr/>
        </p:nvSpPr>
        <p:spPr>
          <a:xfrm flipH="1">
            <a:off x="5210124" y="2672321"/>
            <a:ext cx="665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1"/>
            <a:r>
              <a:rPr lang="en-US" altLang="ko-KR" sz="2800" b="1" kern="1200" dirty="0">
                <a:solidFill>
                  <a:schemeClr val="bg1"/>
                </a:solidFill>
                <a:latin typeface="Arial"/>
                <a:ea typeface="Arial Unicode MS"/>
              </a:rPr>
              <a:t>01</a:t>
            </a:r>
            <a:endParaRPr lang="ko-KR" altLang="en-US" sz="2800" b="1" kern="1200" dirty="0">
              <a:solidFill>
                <a:schemeClr val="bg1"/>
              </a:solidFill>
              <a:latin typeface="Arial"/>
              <a:ea typeface="Arial Unicode MS"/>
            </a:endParaRPr>
          </a:p>
        </p:txBody>
      </p:sp>
      <p:sp>
        <p:nvSpPr>
          <p:cNvPr id="28" name="TextBox 56">
            <a:extLst>
              <a:ext uri="{FF2B5EF4-FFF2-40B4-BE49-F238E27FC236}">
                <a16:creationId xmlns:a16="http://schemas.microsoft.com/office/drawing/2014/main" id="{C5597586-8989-4299-A0F3-EAC4BAEBDBAF}"/>
              </a:ext>
            </a:extLst>
          </p:cNvPr>
          <p:cNvSpPr txBox="1"/>
          <p:nvPr/>
        </p:nvSpPr>
        <p:spPr>
          <a:xfrm>
            <a:off x="6018062" y="2573580"/>
            <a:ext cx="517847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PRINCIPIO ALARA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TextBox 59">
            <a:extLst>
              <a:ext uri="{FF2B5EF4-FFF2-40B4-BE49-F238E27FC236}">
                <a16:creationId xmlns:a16="http://schemas.microsoft.com/office/drawing/2014/main" id="{87CC5DCF-ECC8-6636-BE9C-CA7366BFF935}"/>
              </a:ext>
            </a:extLst>
          </p:cNvPr>
          <p:cNvSpPr txBox="1"/>
          <p:nvPr/>
        </p:nvSpPr>
        <p:spPr>
          <a:xfrm>
            <a:off x="5727012" y="3540158"/>
            <a:ext cx="517847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REGISTRO DOSIS POR PACIENTE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TextBox 55">
            <a:extLst>
              <a:ext uri="{FF2B5EF4-FFF2-40B4-BE49-F238E27FC236}">
                <a16:creationId xmlns:a16="http://schemas.microsoft.com/office/drawing/2014/main" id="{49A9957B-C253-21D7-7B54-348FE70A1B2A}"/>
              </a:ext>
            </a:extLst>
          </p:cNvPr>
          <p:cNvSpPr txBox="1"/>
          <p:nvPr/>
        </p:nvSpPr>
        <p:spPr>
          <a:xfrm>
            <a:off x="5785647" y="1493631"/>
            <a:ext cx="517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Dosis tan baja como sea posible y cuya imagen cumpla con los parámetros de calidad</a:t>
            </a:r>
          </a:p>
        </p:txBody>
      </p:sp>
    </p:spTree>
    <p:extLst>
      <p:ext uri="{BB962C8B-B14F-4D97-AF65-F5344CB8AC3E}">
        <p14:creationId xmlns:p14="http://schemas.microsoft.com/office/powerpoint/2010/main" val="355646576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2296</TotalTime>
  <Words>4479</Words>
  <Application>Microsoft Macintosh PowerPoint</Application>
  <PresentationFormat>Panorámica</PresentationFormat>
  <Paragraphs>1426</Paragraphs>
  <Slides>122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122</vt:i4>
      </vt:variant>
    </vt:vector>
  </HeadingPairs>
  <TitlesOfParts>
    <vt:vector size="126" baseType="lpstr">
      <vt:lpstr>Arial</vt:lpstr>
      <vt:lpstr>Calibri</vt:lpstr>
      <vt:lpstr>Calibri Light</vt:lpstr>
      <vt:lpstr>Tema de Office</vt:lpstr>
      <vt:lpstr>SEGURIDAD DEL PACIENTE EN RADIODIAGNÓSTICO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SEGURIDAD DEL PACIENTE EN RADIODIAGNÓSTICO</dc:title>
  <cp:lastModifiedBy>John Jairo Granda Arcila</cp:lastModifiedBy>
  <cp:revision>16</cp:revision>
  <dcterms:modified xsi:type="dcterms:W3CDTF">2024-03-19T17:48:48Z</dcterms:modified>
</cp:coreProperties>
</file>